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40.xml.rels" ContentType="application/vnd.openxmlformats-package.relationships+xml"/>
  <Override PartName="/ppt/slideMasters/_rels/slideMaster19.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19.xml" ContentType="application/vnd.openxmlformats-officedocument.presentationml.slideMaster+xml"/>
  <Override PartName="/ppt/slideMasters/slideMaster40.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slideLayouts/slideLayout22.xml" ContentType="application/vnd.openxmlformats-officedocument.presentationml.slideLayout+xml"/>
  <Override PartName="/ppt/slideLayouts/_rels/slideLayout2.xml.rels" ContentType="application/vnd.openxmlformats-package.relationships+xml"/>
  <Override PartName="/ppt/slideLayouts/_rels/slideLayout10.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25.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26.xml.rels" ContentType="application/vnd.openxmlformats-package.relationships+xml"/>
  <Override PartName="/ppt/slideLayouts/_rels/slideLayout6.xml.rels" ContentType="application/vnd.openxmlformats-package.relationships+xml"/>
  <Override PartName="/ppt/slideLayouts/_rels/slideLayout14.xml.rels" ContentType="application/vnd.openxmlformats-package.relationships+xml"/>
  <Override PartName="/ppt/slideLayouts/_rels/slideLayout27.xml.rels" ContentType="application/vnd.openxmlformats-package.relationships+xml"/>
  <Override PartName="/ppt/slideLayouts/_rels/slideLayout29.xml.rels" ContentType="application/vnd.openxmlformats-package.relationships+xml"/>
  <Override PartName="/ppt/slideLayouts/_rels/slideLayout31.xml.rels" ContentType="application/vnd.openxmlformats-package.relationships+xml"/>
  <Override PartName="/ppt/slideLayouts/_rels/slideLayout9.xml.rels" ContentType="application/vnd.openxmlformats-package.relationships+xml"/>
  <Override PartName="/ppt/slideLayouts/_rels/slideLayout17.xml.rels" ContentType="application/vnd.openxmlformats-package.relationships+xml"/>
  <Override PartName="/ppt/slideLayouts/_rels/slideLayout24.xml.rels" ContentType="application/vnd.openxmlformats-package.relationships+xml"/>
  <Override PartName="/ppt/slideLayouts/_rels/slideLayout39.xml.rels" ContentType="application/vnd.openxmlformats-package.relationships+xml"/>
  <Override PartName="/ppt/slideLayouts/_rels/slideLayout41.xml.rels" ContentType="application/vnd.openxmlformats-package.relationships+xml"/>
  <Override PartName="/ppt/slideLayouts/_rels/slideLayout23.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30.xml.rels" ContentType="application/vnd.openxmlformats-package.relationships+xml"/>
  <Override PartName="/ppt/slideLayouts/_rels/slideLayout28.xml.rels" ContentType="application/vnd.openxmlformats-package.relationships+xml"/>
  <Override PartName="/ppt/slideLayouts/_rels/slideLayout8.xml.rels" ContentType="application/vnd.openxmlformats-package.relationships+xml"/>
  <Override PartName="/ppt/slideLayouts/_rels/slideLayout16.xml.rels" ContentType="application/vnd.openxmlformats-package.relationships+xml"/>
  <Override PartName="/ppt/slideLayouts/_rels/slideLayout42.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1.xml" ContentType="application/vnd.openxmlformats-officedocument.presentationml.slideLayout+xml"/>
  <Override PartName="/ppt/slideLayouts/slideLayout39.xml" ContentType="application/vnd.openxmlformats-officedocument.presentationml.slideLayout+xml"/>
  <Override PartName="/ppt/slideLayouts/slideLayout24.xml" ContentType="application/vnd.openxmlformats-officedocument.presentationml.slideLayout+xml"/>
  <Override PartName="/ppt/slideLayouts/slideLayout31.xml" ContentType="application/vnd.openxmlformats-officedocument.presentationml.slideLayout+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32.xml" ContentType="application/vnd.openxmlformats-officedocument.presentationml.slideLayout+xml"/>
  <Override PartName="/ppt/slideLayouts/slideLayout8.xml" ContentType="application/vnd.openxmlformats-officedocument.presentationml.slideLayout+xml"/>
  <Override PartName="/ppt/slideLayouts/slideLayout33.xml" ContentType="application/vnd.openxmlformats-officedocument.presentationml.slideLayout+xml"/>
  <Override PartName="/ppt/slideLayouts/slideLayout9.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30.xml" ContentType="application/vnd.openxmlformats-officedocument.presentationml.slideLayout+xml"/>
  <Override PartName="/ppt/slideLayouts/slideLayout6.xml" ContentType="application/vnd.openxmlformats-officedocument.presentationml.slideLayout+xml"/>
  <Override PartName="/ppt/slideLayouts/slideLayout28.xml" ContentType="application/vnd.openxmlformats-officedocument.presentationml.slideLayout+xml"/>
  <Override PartName="/ppt/slideLayouts/slideLayout42.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4.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2.xml" ContentType="application/vnd.openxmlformats-officedocument.presentationml.slideLayout+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7" r:id="rId3"/>
    <p:sldMasterId id="2147483689"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19.xml"/><Relationship Id="rId4" Type="http://schemas.openxmlformats.org/officeDocument/2006/relationships/slideMaster" Target="slideMasters/slideMaster40.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9.xml"/><Relationship Id="rId2" Type="http://schemas.openxmlformats.org/officeDocument/2006/relationships/hyperlink" Target="https://bit.ly/3A1uf1Q" TargetMode="External"/><Relationship Id="rId3" Type="http://schemas.openxmlformats.org/officeDocument/2006/relationships/hyperlink" Target="http://bit.ly/2TtBDfr" TargetMode="Externa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0.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0.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0.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tBDfr" TargetMode="Externa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454760" y="1098000"/>
            <a:ext cx="6234480" cy="1928160"/>
          </a:xfrm>
          <a:prstGeom prst="rect">
            <a:avLst/>
          </a:prstGeom>
          <a:noFill/>
          <a:ln w="0">
            <a:noFill/>
          </a:ln>
        </p:spPr>
        <p:txBody>
          <a:bodyPr lIns="91440" rIns="91440" tIns="91440" bIns="91440" anchor="b">
            <a:noAutofit/>
          </a:bodyPr>
          <a:p>
            <a:pPr indent="0">
              <a:buNone/>
            </a:pPr>
            <a:r>
              <a:rPr b="0" lang="fr-FR" sz="5000" strike="noStrike" u="none">
                <a:solidFill>
                  <a:schemeClr val="dk1"/>
                </a:solidFill>
                <a:effectLst/>
                <a:uFillTx/>
                <a:latin typeface="Arial"/>
              </a:rPr>
              <a:t>Click to edit the title text format</a:t>
            </a:r>
            <a:endParaRPr b="0" lang="fr-FR" sz="5000" strike="noStrike" u="none">
              <a:solidFill>
                <a:schemeClr val="dk1"/>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bg>
      <p:bgPr>
        <a:solidFill>
          <a:schemeClr val="lt1"/>
        </a:solidFill>
      </p:bgPr>
    </p:bg>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sp>
        <p:nvSpPr>
          <p:cNvPr id="14" name="PlaceHolder 1"/>
          <p:cNvSpPr>
            <a:spLocks noGrp="1"/>
          </p:cNvSpPr>
          <p:nvPr>
            <p:ph type="title"/>
          </p:nvPr>
        </p:nvSpPr>
        <p:spPr>
          <a:xfrm>
            <a:off x="1291680" y="2336040"/>
            <a:ext cx="5067360" cy="1510920"/>
          </a:xfrm>
          <a:prstGeom prst="rect">
            <a:avLst/>
          </a:prstGeom>
          <a:noFill/>
          <a:ln w="0">
            <a:noFill/>
          </a:ln>
        </p:spPr>
        <p:txBody>
          <a:bodyPr lIns="91440" rIns="91440" tIns="91440" bIns="91440" anchor="t">
            <a:noAutofit/>
          </a:bodyPr>
          <a:p>
            <a:pPr indent="0">
              <a:buNone/>
            </a:pPr>
            <a:r>
              <a:rPr b="0" lang="fr-FR" sz="4500" strike="noStrike" u="none">
                <a:solidFill>
                  <a:schemeClr val="dk1"/>
                </a:solidFill>
                <a:effectLst/>
                <a:uFillTx/>
                <a:latin typeface="Arial"/>
              </a:rPr>
              <a:t>Click to edit the title text format</a:t>
            </a:r>
            <a:endParaRPr b="0" lang="fr-FR" sz="4500" strike="noStrike" u="none">
              <a:solidFill>
                <a:schemeClr val="dk1"/>
              </a:solidFill>
              <a:effectLst/>
              <a:uFillTx/>
              <a:latin typeface="Arial"/>
            </a:endParaRPr>
          </a:p>
        </p:txBody>
      </p:sp>
      <p:sp>
        <p:nvSpPr>
          <p:cNvPr id="15" name="PlaceHolder 2"/>
          <p:cNvSpPr>
            <a:spLocks noGrp="1"/>
          </p:cNvSpPr>
          <p:nvPr>
            <p:ph type="title"/>
          </p:nvPr>
        </p:nvSpPr>
        <p:spPr>
          <a:xfrm>
            <a:off x="1291680" y="1013040"/>
            <a:ext cx="1651680" cy="915480"/>
          </a:xfrm>
          <a:prstGeom prst="rect">
            <a:avLst/>
          </a:prstGeom>
          <a:noFill/>
          <a:ln w="0">
            <a:noFill/>
          </a:ln>
        </p:spPr>
        <p:txBody>
          <a:bodyPr lIns="91440" rIns="91440" tIns="91440" bIns="91440" anchor="b">
            <a:noAutofit/>
          </a:bodyPr>
          <a:p>
            <a:pPr indent="0">
              <a:lnSpc>
                <a:spcPct val="100000"/>
              </a:lnSpc>
              <a:buNone/>
            </a:pPr>
            <a:r>
              <a:rPr b="1" lang="fr-FR" sz="6000" strike="noStrike" u="none">
                <a:solidFill>
                  <a:schemeClr val="accent1"/>
                </a:solidFill>
                <a:effectLst/>
                <a:uFillTx/>
                <a:latin typeface="Raleway"/>
                <a:ea typeface="Raleway"/>
              </a:rPr>
              <a:t>xx%</a:t>
            </a:r>
            <a:endParaRPr b="0" lang="fr-FR" sz="6000" strike="noStrike" u="none">
              <a:solidFill>
                <a:schemeClr val="dk1"/>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lt1"/>
        </a:solidFill>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17" name="PlaceHolder 2"/>
          <p:cNvSpPr>
            <a:spLocks noGrp="1"/>
          </p:cNvSpPr>
          <p:nvPr>
            <p:ph type="body"/>
          </p:nvPr>
        </p:nvSpPr>
        <p:spPr>
          <a:xfrm>
            <a:off x="720000" y="1215720"/>
            <a:ext cx="7703640" cy="341604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lt1"/>
        </a:solidFill>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lt1"/>
        </a:solidFill>
      </p:bgPr>
    </p:bg>
    <p:spTree>
      <p:nvGrpSpPr>
        <p:cNvPr id="1" name=""/>
        <p:cNvGrpSpPr/>
        <p:nvPr/>
      </p:nvGrpSpPr>
      <p:grpSpPr>
        <a:xfrm>
          <a:off x="0" y="0"/>
          <a:ext cx="0" cy="0"/>
          <a:chOff x="0" y="0"/>
          <a:chExt cx="0" cy="0"/>
        </a:xfrm>
      </p:grpSpPr>
      <p:sp>
        <p:nvSpPr>
          <p:cNvPr id="1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720000" y="444960"/>
            <a:ext cx="476352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1768680" y="1307160"/>
            <a:ext cx="560664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2135520" y="1441800"/>
            <a:ext cx="4872600" cy="1186920"/>
          </a:xfrm>
          <a:prstGeom prst="rect">
            <a:avLst/>
          </a:prstGeom>
          <a:noFill/>
          <a:ln w="0">
            <a:noFill/>
          </a:ln>
        </p:spPr>
        <p:txBody>
          <a:bodyPr lIns="91440" rIns="91440" tIns="91440" bIns="91440" anchor="b">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23"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24" name="PlaceHolder 2"/>
          <p:cNvSpPr>
            <a:spLocks noGrp="1"/>
          </p:cNvSpPr>
          <p:nvPr>
            <p:ph type="title"/>
          </p:nvPr>
        </p:nvSpPr>
        <p:spPr>
          <a:xfrm>
            <a:off x="720000" y="4014360"/>
            <a:ext cx="7703640" cy="572400"/>
          </a:xfrm>
          <a:prstGeom prst="rect">
            <a:avLst/>
          </a:prstGeom>
          <a:solidFill>
            <a:schemeClr val="lt2"/>
          </a:solidFill>
          <a:ln w="0">
            <a:noFill/>
          </a:ln>
        </p:spPr>
        <p:txBody>
          <a:bodyPr lIns="91440" rIns="91440" tIns="91440" bIns="91440" anchor="t">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simple-light-2">
    <p:bg>
      <p:bgPr>
        <a:solidFill>
          <a:schemeClr val="lt1"/>
        </a:solidFill>
      </p:bgPr>
    </p:bg>
    <p:spTree>
      <p:nvGrpSpPr>
        <p:cNvPr id="1" name=""/>
        <p:cNvGrpSpPr/>
        <p:nvPr/>
      </p:nvGrpSpPr>
      <p:grpSpPr>
        <a:xfrm>
          <a:off x="0" y="0"/>
          <a:ext cx="0" cy="0"/>
          <a:chOff x="0" y="0"/>
          <a:chExt cx="0" cy="0"/>
        </a:xfrm>
      </p:grpSpPr>
      <p:sp>
        <p:nvSpPr>
          <p:cNvPr id="25" name="PlaceHolder 1"/>
          <p:cNvSpPr>
            <a:spLocks noGrp="1"/>
          </p:cNvSpPr>
          <p:nvPr>
            <p:ph type="body"/>
          </p:nvPr>
        </p:nvSpPr>
        <p:spPr>
          <a:xfrm>
            <a:off x="358200" y="358200"/>
            <a:ext cx="8427600" cy="29941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cxnSp>
        <p:nvCxnSpPr>
          <p:cNvPr id="26" name="Google Shape;87;p21"/>
          <p:cNvCxnSpPr/>
          <p:nvPr/>
        </p:nvCxnSpPr>
        <p:spPr>
          <a:xfrm>
            <a:off x="713160" y="4785120"/>
            <a:ext cx="7731000" cy="360"/>
          </a:xfrm>
          <a:prstGeom prst="straightConnector1">
            <a:avLst/>
          </a:prstGeom>
          <a:ln w="9525">
            <a:solidFill>
              <a:srgbClr val="222222"/>
            </a:solidFill>
            <a:round/>
          </a:ln>
        </p:spPr>
      </p:cxnSp>
      <p:sp>
        <p:nvSpPr>
          <p:cNvPr id="27" name="PlaceHolder 2"/>
          <p:cNvSpPr>
            <a:spLocks noGrp="1"/>
          </p:cNvSpPr>
          <p:nvPr>
            <p:ph type="title"/>
          </p:nvPr>
        </p:nvSpPr>
        <p:spPr>
          <a:xfrm>
            <a:off x="713160" y="3449520"/>
            <a:ext cx="4404600" cy="1158480"/>
          </a:xfrm>
          <a:prstGeom prst="rect">
            <a:avLst/>
          </a:prstGeom>
          <a:noFill/>
          <a:ln w="0">
            <a:noFill/>
          </a:ln>
        </p:spPr>
        <p:txBody>
          <a:bodyPr lIns="91440" rIns="91440" tIns="91440" bIns="91440" anchor="b">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sp>
        <p:nvSpPr>
          <p:cNvPr id="1" name="PlaceHolder 1"/>
          <p:cNvSpPr>
            <a:spLocks noGrp="1"/>
          </p:cNvSpPr>
          <p:nvPr>
            <p:ph type="title"/>
          </p:nvPr>
        </p:nvSpPr>
        <p:spPr>
          <a:xfrm>
            <a:off x="1284120" y="1530000"/>
            <a:ext cx="6575760" cy="1044720"/>
          </a:xfrm>
          <a:prstGeom prst="rect">
            <a:avLst/>
          </a:prstGeom>
          <a:noFill/>
          <a:ln w="0">
            <a:noFill/>
          </a:ln>
        </p:spPr>
        <p:txBody>
          <a:bodyPr lIns="91440" rIns="91440" tIns="91440" bIns="91440" anchor="b">
            <a:noAutofit/>
          </a:bodyPr>
          <a:p>
            <a:pPr indent="0" algn="ctr">
              <a:lnSpc>
                <a:spcPct val="100000"/>
              </a:lnSpc>
              <a:buNone/>
            </a:pPr>
            <a:r>
              <a:rPr b="1" lang="fr-FR" sz="6000" strike="noStrike" u="none">
                <a:solidFill>
                  <a:schemeClr val="accent1"/>
                </a:solidFill>
                <a:effectLst/>
                <a:uFillTx/>
                <a:latin typeface="Raleway"/>
                <a:ea typeface="Raleway"/>
              </a:rPr>
              <a:t>xx%</a:t>
            </a:r>
            <a:endParaRPr b="0" lang="fr-FR" sz="60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bg>
      <p:bgPr>
        <a:solidFill>
          <a:schemeClr val="lt1"/>
        </a:solidFill>
      </p:bgPr>
    </p:bg>
    <p:spTree>
      <p:nvGrpSpPr>
        <p:cNvPr id="1" name=""/>
        <p:cNvGrpSpPr/>
        <p:nvPr/>
      </p:nvGrpSpPr>
      <p:grpSpPr>
        <a:xfrm>
          <a:off x="0" y="0"/>
          <a:ext cx="0" cy="0"/>
          <a:chOff x="0" y="0"/>
          <a:chExt cx="0" cy="0"/>
        </a:xfrm>
      </p:grpSpPr>
      <p:sp>
        <p:nvSpPr>
          <p:cNvPr id="28" name="PlaceHolder 1"/>
          <p:cNvSpPr>
            <a:spLocks noGrp="1"/>
          </p:cNvSpPr>
          <p:nvPr>
            <p:ph type="title"/>
          </p:nvPr>
        </p:nvSpPr>
        <p:spPr>
          <a:xfrm>
            <a:off x="1284120" y="1366200"/>
            <a:ext cx="6575760" cy="1510920"/>
          </a:xfrm>
          <a:prstGeom prst="rect">
            <a:avLst/>
          </a:prstGeom>
          <a:noFill/>
          <a:ln w="0">
            <a:noFill/>
          </a:ln>
        </p:spPr>
        <p:txBody>
          <a:bodyPr lIns="91440" rIns="91440" tIns="91440" bIns="91440" anchor="b">
            <a:noAutofit/>
          </a:bodyPr>
          <a:p>
            <a:pPr indent="0" algn="ctr">
              <a:lnSpc>
                <a:spcPct val="100000"/>
              </a:lnSpc>
              <a:buNone/>
            </a:pPr>
            <a:r>
              <a:rPr b="1" lang="fr-FR" sz="6000" strike="noStrike" u="none">
                <a:solidFill>
                  <a:schemeClr val="dk1"/>
                </a:solidFill>
                <a:effectLst/>
                <a:uFillTx/>
                <a:latin typeface="Bricolage Grotesque"/>
                <a:ea typeface="Bricolage Grotesque"/>
              </a:rPr>
              <a:t>xx%</a:t>
            </a:r>
            <a:endParaRPr b="0" lang="fr-FR" sz="6000" strike="noStrike" u="none">
              <a:solidFill>
                <a:schemeClr val="dk1"/>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
    <p:bg>
      <p:bgPr>
        <a:solidFill>
          <a:srgbClr val="ffffff"/>
        </a:solidFill>
      </p:bgPr>
    </p:bg>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
    <p:bg>
      <p:bgPr>
        <a:solidFill>
          <a:schemeClr val="lt1"/>
        </a:solidFill>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13160" y="3400200"/>
            <a:ext cx="2386440" cy="120816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30" name="PlaceHolder 2"/>
          <p:cNvSpPr>
            <a:spLocks noGrp="1"/>
          </p:cNvSpPr>
          <p:nvPr>
            <p:ph type="title"/>
          </p:nvPr>
        </p:nvSpPr>
        <p:spPr>
          <a:xfrm>
            <a:off x="4339440" y="534960"/>
            <a:ext cx="733320" cy="408240"/>
          </a:xfrm>
          <a:prstGeom prst="rect">
            <a:avLst/>
          </a:prstGeom>
          <a:noFill/>
          <a:ln w="0">
            <a:noFill/>
          </a:ln>
        </p:spPr>
        <p:txBody>
          <a:bodyPr lIns="91440" rIns="91440" tIns="91440" bIns="91440" anchor="ctr">
            <a:noAutofit/>
          </a:bodyPr>
          <a:p>
            <a:pPr indent="0" algn="r">
              <a:lnSpc>
                <a:spcPct val="100000"/>
              </a:lnSpc>
              <a:buNone/>
            </a:pPr>
            <a:r>
              <a:rPr b="0" i="1" lang="fr-FR" sz="2600" strike="noStrike" u="none">
                <a:solidFill>
                  <a:schemeClr val="dk1"/>
                </a:solidFill>
                <a:effectLst/>
                <a:uFillTx/>
                <a:latin typeface="Bricolage Grotesque"/>
                <a:ea typeface="Bricolage Grotesque"/>
              </a:rPr>
              <a:t>xx%</a:t>
            </a:r>
            <a:endParaRPr b="0" lang="fr-FR" sz="2600" strike="noStrike" u="none">
              <a:solidFill>
                <a:schemeClr val="dk1"/>
              </a:solidFill>
              <a:effectLst/>
              <a:uFillTx/>
              <a:latin typeface="Arial"/>
            </a:endParaRPr>
          </a:p>
        </p:txBody>
      </p:sp>
      <p:sp>
        <p:nvSpPr>
          <p:cNvPr id="31" name="PlaceHolder 3"/>
          <p:cNvSpPr>
            <a:spLocks noGrp="1"/>
          </p:cNvSpPr>
          <p:nvPr>
            <p:ph type="title"/>
          </p:nvPr>
        </p:nvSpPr>
        <p:spPr>
          <a:xfrm>
            <a:off x="4339440" y="1242000"/>
            <a:ext cx="733320" cy="408240"/>
          </a:xfrm>
          <a:prstGeom prst="rect">
            <a:avLst/>
          </a:prstGeom>
          <a:noFill/>
          <a:ln w="0">
            <a:noFill/>
          </a:ln>
        </p:spPr>
        <p:txBody>
          <a:bodyPr lIns="91440" rIns="91440" tIns="91440" bIns="91440" anchor="ctr">
            <a:noAutofit/>
          </a:bodyPr>
          <a:p>
            <a:pPr indent="0" algn="r">
              <a:lnSpc>
                <a:spcPct val="100000"/>
              </a:lnSpc>
              <a:buNone/>
            </a:pPr>
            <a:r>
              <a:rPr b="0" i="1" lang="fr-FR" sz="2600" strike="noStrike" u="none">
                <a:solidFill>
                  <a:schemeClr val="dk1"/>
                </a:solidFill>
                <a:effectLst/>
                <a:uFillTx/>
                <a:latin typeface="Bricolage Grotesque"/>
                <a:ea typeface="Bricolage Grotesque"/>
              </a:rPr>
              <a:t>xx%</a:t>
            </a:r>
            <a:endParaRPr b="0" lang="fr-FR" sz="2600" strike="noStrike" u="none">
              <a:solidFill>
                <a:schemeClr val="dk1"/>
              </a:solidFill>
              <a:effectLst/>
              <a:uFillTx/>
              <a:latin typeface="Arial"/>
            </a:endParaRPr>
          </a:p>
        </p:txBody>
      </p:sp>
      <p:sp>
        <p:nvSpPr>
          <p:cNvPr id="32" name="PlaceHolder 4"/>
          <p:cNvSpPr>
            <a:spLocks noGrp="1"/>
          </p:cNvSpPr>
          <p:nvPr>
            <p:ph type="title"/>
          </p:nvPr>
        </p:nvSpPr>
        <p:spPr>
          <a:xfrm>
            <a:off x="4339440" y="1949040"/>
            <a:ext cx="733320" cy="408240"/>
          </a:xfrm>
          <a:prstGeom prst="rect">
            <a:avLst/>
          </a:prstGeom>
          <a:noFill/>
          <a:ln w="0">
            <a:noFill/>
          </a:ln>
        </p:spPr>
        <p:txBody>
          <a:bodyPr lIns="91440" rIns="91440" tIns="91440" bIns="91440" anchor="ctr">
            <a:noAutofit/>
          </a:bodyPr>
          <a:p>
            <a:pPr indent="0" algn="r">
              <a:lnSpc>
                <a:spcPct val="100000"/>
              </a:lnSpc>
              <a:buNone/>
            </a:pPr>
            <a:r>
              <a:rPr b="0" i="1" lang="fr-FR" sz="2600" strike="noStrike" u="none">
                <a:solidFill>
                  <a:schemeClr val="dk1"/>
                </a:solidFill>
                <a:effectLst/>
                <a:uFillTx/>
                <a:latin typeface="Bricolage Grotesque"/>
                <a:ea typeface="Bricolage Grotesque"/>
              </a:rPr>
              <a:t>xx%</a:t>
            </a:r>
            <a:endParaRPr b="0" lang="fr-FR" sz="2600" strike="noStrike" u="none">
              <a:solidFill>
                <a:schemeClr val="dk1"/>
              </a:solidFill>
              <a:effectLst/>
              <a:uFillTx/>
              <a:latin typeface="Arial"/>
            </a:endParaRPr>
          </a:p>
        </p:txBody>
      </p:sp>
      <p:sp>
        <p:nvSpPr>
          <p:cNvPr id="33" name="PlaceHolder 5"/>
          <p:cNvSpPr>
            <a:spLocks noGrp="1"/>
          </p:cNvSpPr>
          <p:nvPr>
            <p:ph type="title"/>
          </p:nvPr>
        </p:nvSpPr>
        <p:spPr>
          <a:xfrm>
            <a:off x="4339440" y="2656080"/>
            <a:ext cx="733320" cy="408240"/>
          </a:xfrm>
          <a:prstGeom prst="rect">
            <a:avLst/>
          </a:prstGeom>
          <a:noFill/>
          <a:ln w="0">
            <a:noFill/>
          </a:ln>
        </p:spPr>
        <p:txBody>
          <a:bodyPr lIns="91440" rIns="91440" tIns="91440" bIns="91440" anchor="ctr">
            <a:noAutofit/>
          </a:bodyPr>
          <a:p>
            <a:pPr indent="0" algn="r">
              <a:lnSpc>
                <a:spcPct val="100000"/>
              </a:lnSpc>
              <a:buNone/>
            </a:pPr>
            <a:r>
              <a:rPr b="0" i="1" lang="fr-FR" sz="2600" strike="noStrike" u="none">
                <a:solidFill>
                  <a:schemeClr val="dk1"/>
                </a:solidFill>
                <a:effectLst/>
                <a:uFillTx/>
                <a:latin typeface="Bricolage Grotesque"/>
                <a:ea typeface="Bricolage Grotesque"/>
              </a:rPr>
              <a:t>xx%</a:t>
            </a:r>
            <a:endParaRPr b="0" lang="fr-FR" sz="2600" strike="noStrike" u="none">
              <a:solidFill>
                <a:schemeClr val="dk1"/>
              </a:solidFill>
              <a:effectLst/>
              <a:uFillTx/>
              <a:latin typeface="Arial"/>
            </a:endParaRPr>
          </a:p>
        </p:txBody>
      </p:sp>
      <p:sp>
        <p:nvSpPr>
          <p:cNvPr id="34" name="PlaceHolder 6"/>
          <p:cNvSpPr>
            <a:spLocks noGrp="1"/>
          </p:cNvSpPr>
          <p:nvPr>
            <p:ph type="title"/>
          </p:nvPr>
        </p:nvSpPr>
        <p:spPr>
          <a:xfrm>
            <a:off x="4339440" y="3363120"/>
            <a:ext cx="733320" cy="408240"/>
          </a:xfrm>
          <a:prstGeom prst="rect">
            <a:avLst/>
          </a:prstGeom>
          <a:noFill/>
          <a:ln w="0">
            <a:noFill/>
          </a:ln>
        </p:spPr>
        <p:txBody>
          <a:bodyPr lIns="91440" rIns="91440" tIns="91440" bIns="91440" anchor="ctr">
            <a:noAutofit/>
          </a:bodyPr>
          <a:p>
            <a:pPr indent="0" algn="r">
              <a:lnSpc>
                <a:spcPct val="100000"/>
              </a:lnSpc>
              <a:buNone/>
            </a:pPr>
            <a:r>
              <a:rPr b="0" i="1" lang="fr-FR" sz="2600" strike="noStrike" u="none">
                <a:solidFill>
                  <a:schemeClr val="dk1"/>
                </a:solidFill>
                <a:effectLst/>
                <a:uFillTx/>
                <a:latin typeface="Bricolage Grotesque"/>
                <a:ea typeface="Bricolage Grotesque"/>
              </a:rPr>
              <a:t>xx%</a:t>
            </a:r>
            <a:endParaRPr b="0" lang="fr-FR" sz="2600" strike="noStrike" u="none">
              <a:solidFill>
                <a:schemeClr val="dk1"/>
              </a:solidFill>
              <a:effectLst/>
              <a:uFillTx/>
              <a:latin typeface="Arial"/>
            </a:endParaRPr>
          </a:p>
        </p:txBody>
      </p:sp>
      <p:cxnSp>
        <p:nvCxnSpPr>
          <p:cNvPr id="35" name="Google Shape;136;p32"/>
          <p:cNvCxnSpPr/>
          <p:nvPr/>
        </p:nvCxnSpPr>
        <p:spPr>
          <a:xfrm>
            <a:off x="713160" y="4785120"/>
            <a:ext cx="7731000" cy="360"/>
          </a:xfrm>
          <a:prstGeom prst="straightConnector1">
            <a:avLst/>
          </a:prstGeom>
          <a:ln w="9525">
            <a:solidFill>
              <a:srgbClr val="222222"/>
            </a:solidFill>
            <a:round/>
          </a:ln>
        </p:spPr>
      </p:cxnSp>
      <p:sp>
        <p:nvSpPr>
          <p:cNvPr id="36" name="PlaceHolder 7"/>
          <p:cNvSpPr>
            <a:spLocks noGrp="1"/>
          </p:cNvSpPr>
          <p:nvPr>
            <p:ph type="title"/>
          </p:nvPr>
        </p:nvSpPr>
        <p:spPr>
          <a:xfrm>
            <a:off x="4339440" y="4070520"/>
            <a:ext cx="733320" cy="408240"/>
          </a:xfrm>
          <a:prstGeom prst="rect">
            <a:avLst/>
          </a:prstGeom>
          <a:noFill/>
          <a:ln w="0">
            <a:noFill/>
          </a:ln>
        </p:spPr>
        <p:txBody>
          <a:bodyPr lIns="91440" rIns="91440" tIns="91440" bIns="91440" anchor="ctr">
            <a:noAutofit/>
          </a:bodyPr>
          <a:p>
            <a:pPr indent="0" algn="r">
              <a:lnSpc>
                <a:spcPct val="100000"/>
              </a:lnSpc>
              <a:buNone/>
            </a:pPr>
            <a:r>
              <a:rPr b="0" i="1" lang="fr-FR" sz="2600" strike="noStrike" u="none">
                <a:solidFill>
                  <a:schemeClr val="dk1"/>
                </a:solidFill>
                <a:effectLst/>
                <a:uFillTx/>
                <a:latin typeface="Bricolage Grotesque"/>
                <a:ea typeface="Bricolage Grotesque"/>
              </a:rPr>
              <a:t>xx%</a:t>
            </a:r>
            <a:endParaRPr b="0" lang="fr-FR" sz="26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
    <p:bg>
      <p:bgPr>
        <a:solidFill>
          <a:schemeClr val="lt1"/>
        </a:solidFill>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720000" y="53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bg>
      <p:bgPr>
        <a:solidFill>
          <a:schemeClr val="lt1"/>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713160" y="1000080"/>
            <a:ext cx="2386440" cy="360792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39" name="Google Shape;144;p34"/>
          <p:cNvCxnSpPr/>
          <p:nvPr/>
        </p:nvCxnSpPr>
        <p:spPr>
          <a:xfrm>
            <a:off x="713160" y="4785120"/>
            <a:ext cx="7731000" cy="360"/>
          </a:xfrm>
          <a:prstGeom prst="straightConnector1">
            <a:avLst/>
          </a:prstGeom>
          <a:ln w="9525">
            <a:solidFill>
              <a:srgbClr val="222222"/>
            </a:solidFill>
            <a:round/>
          </a:ln>
        </p:spPr>
      </p:cxnSp>
      <p:sp>
        <p:nvSpPr>
          <p:cNvPr id="40"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
    <p:bg>
      <p:bgPr>
        <a:solidFill>
          <a:schemeClr val="lt1"/>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713160" y="539640"/>
            <a:ext cx="7717320" cy="55332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42" name="PlaceHolder 2"/>
          <p:cNvSpPr>
            <a:spLocks noGrp="1"/>
          </p:cNvSpPr>
          <p:nvPr>
            <p:ph type="body"/>
          </p:nvPr>
        </p:nvSpPr>
        <p:spPr>
          <a:xfrm>
            <a:off x="4425480" y="1667160"/>
            <a:ext cx="4003560" cy="287568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
        <p:nvSpPr>
          <p:cNvPr id="43" name="PlaceHolder 3"/>
          <p:cNvSpPr>
            <a:spLocks noGrp="1"/>
          </p:cNvSpPr>
          <p:nvPr>
            <p:ph type="body"/>
          </p:nvPr>
        </p:nvSpPr>
        <p:spPr>
          <a:xfrm>
            <a:off x="0" y="1667160"/>
            <a:ext cx="4218480" cy="347580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
    <p:bg>
      <p:bgPr>
        <a:solidFill>
          <a:schemeClr val="lt1"/>
        </a:solidFill>
      </p:bgPr>
    </p:bg>
    <p:spTree>
      <p:nvGrpSpPr>
        <p:cNvPr id="1" name=""/>
        <p:cNvGrpSpPr/>
        <p:nvPr/>
      </p:nvGrpSpPr>
      <p:grpSpPr>
        <a:xfrm>
          <a:off x="0" y="0"/>
          <a:ext cx="0" cy="0"/>
          <a:chOff x="0" y="0"/>
          <a:chExt cx="0" cy="0"/>
        </a:xfrm>
      </p:grpSpPr>
      <p:sp>
        <p:nvSpPr>
          <p:cNvPr id="44" name="PlaceHolder 1"/>
          <p:cNvSpPr>
            <a:spLocks noGrp="1"/>
          </p:cNvSpPr>
          <p:nvPr>
            <p:ph type="title"/>
          </p:nvPr>
        </p:nvSpPr>
        <p:spPr>
          <a:xfrm>
            <a:off x="713160" y="3746520"/>
            <a:ext cx="3581640" cy="86148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45" name="Google Shape;152;p36"/>
          <p:cNvCxnSpPr/>
          <p:nvPr/>
        </p:nvCxnSpPr>
        <p:spPr>
          <a:xfrm>
            <a:off x="706320" y="4785120"/>
            <a:ext cx="7731360" cy="360"/>
          </a:xfrm>
          <a:prstGeom prst="straightConnector1">
            <a:avLst/>
          </a:prstGeom>
          <a:ln w="9525">
            <a:solidFill>
              <a:srgbClr val="222222"/>
            </a:solidFill>
            <a:round/>
          </a:ln>
        </p:spPr>
      </p:cxn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_1">
    <p:bg>
      <p:bgPr>
        <a:solidFill>
          <a:schemeClr val="lt1"/>
        </a:solidFill>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713160" y="3801600"/>
            <a:ext cx="3408120" cy="80676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47" name="Google Shape;161;p37"/>
          <p:cNvCxnSpPr/>
          <p:nvPr/>
        </p:nvCxnSpPr>
        <p:spPr>
          <a:xfrm>
            <a:off x="706320" y="4785120"/>
            <a:ext cx="7731360" cy="360"/>
          </a:xfrm>
          <a:prstGeom prst="straightConnector1">
            <a:avLst/>
          </a:prstGeom>
          <a:ln w="9525">
            <a:solidFill>
              <a:srgbClr val="222222"/>
            </a:solidFill>
            <a:round/>
          </a:ln>
        </p:spPr>
      </p:cxn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
    <p:bg>
      <p:bgPr>
        <a:solidFill>
          <a:schemeClr val="lt1"/>
        </a:solidFill>
      </p:bgPr>
    </p:bg>
    <p:spTree>
      <p:nvGrpSpPr>
        <p:cNvPr id="1" name=""/>
        <p:cNvGrpSpPr/>
        <p:nvPr/>
      </p:nvGrpSpPr>
      <p:grpSpPr>
        <a:xfrm>
          <a:off x="0" y="0"/>
          <a:ext cx="0" cy="0"/>
          <a:chOff x="0" y="0"/>
          <a:chExt cx="0" cy="0"/>
        </a:xfrm>
      </p:grpSpPr>
      <p:sp>
        <p:nvSpPr>
          <p:cNvPr id="48" name="PlaceHolder 1"/>
          <p:cNvSpPr>
            <a:spLocks noGrp="1"/>
          </p:cNvSpPr>
          <p:nvPr>
            <p:ph type="title"/>
          </p:nvPr>
        </p:nvSpPr>
        <p:spPr>
          <a:xfrm>
            <a:off x="713160" y="3801600"/>
            <a:ext cx="3858480" cy="80676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49" name="Google Shape;172;p38"/>
          <p:cNvCxnSpPr/>
          <p:nvPr/>
        </p:nvCxnSpPr>
        <p:spPr>
          <a:xfrm>
            <a:off x="713160" y="4785120"/>
            <a:ext cx="7731000" cy="360"/>
          </a:xfrm>
          <a:prstGeom prst="straightConnector1">
            <a:avLst/>
          </a:prstGeom>
          <a:ln w="9525">
            <a:solidFill>
              <a:srgbClr val="222222"/>
            </a:solidFill>
            <a:round/>
          </a:ln>
        </p:spPr>
      </p:cxn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2_1">
    <p:bg>
      <p:bgPr>
        <a:solidFill>
          <a:schemeClr val="lt1"/>
        </a:solidFill>
      </p:bgPr>
    </p:bg>
    <p:spTree>
      <p:nvGrpSpPr>
        <p:cNvPr id="1" name=""/>
        <p:cNvGrpSpPr/>
        <p:nvPr/>
      </p:nvGrpSpPr>
      <p:grpSpPr>
        <a:xfrm>
          <a:off x="0" y="0"/>
          <a:ext cx="0" cy="0"/>
          <a:chOff x="0" y="0"/>
          <a:chExt cx="0" cy="0"/>
        </a:xfrm>
      </p:grpSpPr>
      <p:sp>
        <p:nvSpPr>
          <p:cNvPr id="50" name="PlaceHolder 1"/>
          <p:cNvSpPr>
            <a:spLocks noGrp="1"/>
          </p:cNvSpPr>
          <p:nvPr>
            <p:ph type="title"/>
          </p:nvPr>
        </p:nvSpPr>
        <p:spPr>
          <a:xfrm>
            <a:off x="713160" y="534960"/>
            <a:ext cx="2187720" cy="621720"/>
          </a:xfrm>
          <a:prstGeom prst="rect">
            <a:avLst/>
          </a:prstGeom>
          <a:noFill/>
          <a:ln w="0">
            <a:noFill/>
          </a:ln>
        </p:spPr>
        <p:txBody>
          <a:bodyPr lIns="91440" rIns="91440" tIns="91440" bIns="91440" anchor="b">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51" name="Google Shape;176;p39"/>
          <p:cNvSpPr/>
          <p:nvPr/>
        </p:nvSpPr>
        <p:spPr>
          <a:xfrm>
            <a:off x="5543280" y="592920"/>
            <a:ext cx="2887920" cy="615240"/>
          </a:xfrm>
          <a:prstGeom prst="rect">
            <a:avLst/>
          </a:prstGeom>
          <a:noFill/>
          <a:ln w="0">
            <a:noFill/>
          </a:ln>
        </p:spPr>
        <p:style>
          <a:lnRef idx="0"/>
          <a:fillRef idx="0"/>
          <a:effectRef idx="0"/>
          <a:fontRef idx="minor"/>
        </p:style>
        <p:txBody>
          <a:bodyPr tIns="91440" bIns="91440" anchor="b">
            <a:noAutofit/>
          </a:bodyPr>
          <a:p>
            <a:pPr defTabSz="914400">
              <a:lnSpc>
                <a:spcPct val="100000"/>
              </a:lnSpc>
              <a:spcBef>
                <a:spcPts val="300"/>
              </a:spcBef>
              <a:tabLst>
                <a:tab algn="l" pos="0"/>
              </a:tabLst>
            </a:pPr>
            <a:r>
              <a:rPr b="0" lang="en" sz="1000" strike="noStrike" u="none">
                <a:solidFill>
                  <a:schemeClr val="dk1"/>
                </a:solidFill>
                <a:effectLst/>
                <a:uFillTx/>
                <a:latin typeface="Open Sans"/>
                <a:ea typeface="Open Sans"/>
              </a:rPr>
              <a:t>CREDITS: This presentation template was created by </a:t>
            </a:r>
            <a:r>
              <a:rPr b="1" lang="en" sz="1000" strike="noStrike" u="sng">
                <a:solidFill>
                  <a:schemeClr val="dk1"/>
                </a:solidFill>
                <a:effectLst/>
                <a:uFillTx/>
                <a:latin typeface="Open Sans"/>
                <a:ea typeface="Open Sans"/>
                <a:hlinkClick r:id="rId2"/>
              </a:rPr>
              <a:t>Slidesgo</a:t>
            </a:r>
            <a:r>
              <a:rPr b="0" lang="en" sz="1000" strike="noStrike" u="none">
                <a:solidFill>
                  <a:schemeClr val="dk1"/>
                </a:solidFill>
                <a:effectLst/>
                <a:uFillTx/>
                <a:latin typeface="Open Sans"/>
                <a:ea typeface="Open Sans"/>
              </a:rPr>
              <a:t>, and includes icons, infographics &amp; images by </a:t>
            </a:r>
            <a:r>
              <a:rPr b="1" lang="en" sz="1000" strike="noStrike" u="sng">
                <a:solidFill>
                  <a:schemeClr val="dk1"/>
                </a:solidFill>
                <a:effectLst/>
                <a:uFillTx/>
                <a:latin typeface="Open Sans"/>
                <a:ea typeface="Open Sans"/>
                <a:hlinkClick r:id="rId3"/>
              </a:rPr>
              <a:t>Freepik</a:t>
            </a:r>
            <a:endParaRPr b="0" lang="en-US" sz="1000" strike="noStrike" u="none">
              <a:solidFill>
                <a:srgbClr val="000000"/>
              </a:solidFill>
              <a:effectLst/>
              <a:uFillTx/>
              <a:latin typeface="OpenSymbo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chemeClr val="lt1"/>
        </a:solidFill>
      </p:bgPr>
    </p:bg>
    <p:spTree>
      <p:nvGrpSpPr>
        <p:cNvPr id="1" name=""/>
        <p:cNvGrpSpPr/>
        <p:nvPr/>
      </p:nvGrpSpPr>
      <p:grpSpPr>
        <a:xfrm>
          <a:off x="0" y="0"/>
          <a:ext cx="0" cy="0"/>
          <a:chOff x="0" y="0"/>
          <a:chExt cx="0" cy="0"/>
        </a:xfrm>
      </p:grpSpPr>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2">
    <p:bg>
      <p:bgPr>
        <a:solidFill>
          <a:schemeClr val="lt1"/>
        </a:solidFill>
      </p:bgPr>
    </p:bg>
    <p:spTree>
      <p:nvGrpSpPr>
        <p:cNvPr id="1" name=""/>
        <p:cNvGrpSpPr/>
        <p:nvPr/>
      </p:nvGrpSpPr>
      <p:grpSpPr>
        <a:xfrm>
          <a:off x="0" y="0"/>
          <a:ext cx="0" cy="0"/>
          <a:chOff x="0" y="0"/>
          <a:chExt cx="0" cy="0"/>
        </a:xfrm>
      </p:grpSpPr>
      <p:sp>
        <p:nvSpPr>
          <p:cNvPr id="52" name="PlaceHolder 1"/>
          <p:cNvSpPr>
            <a:spLocks noGrp="1"/>
          </p:cNvSpPr>
          <p:nvPr>
            <p:ph type="body"/>
          </p:nvPr>
        </p:nvSpPr>
        <p:spPr>
          <a:xfrm>
            <a:off x="349560" y="1667160"/>
            <a:ext cx="8444520" cy="311760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53" name="PlaceHolder 2"/>
          <p:cNvSpPr>
            <a:spLocks noGrp="1"/>
          </p:cNvSpPr>
          <p:nvPr>
            <p:ph type="title"/>
          </p:nvPr>
        </p:nvSpPr>
        <p:spPr>
          <a:xfrm>
            <a:off x="1948680" y="588600"/>
            <a:ext cx="6480000" cy="517320"/>
          </a:xfrm>
          <a:prstGeom prst="rect">
            <a:avLst/>
          </a:prstGeom>
          <a:noFill/>
          <a:ln w="0">
            <a:noFill/>
          </a:ln>
        </p:spPr>
        <p:txBody>
          <a:bodyPr lIns="91440" rIns="91440" tIns="91440" bIns="91440" anchor="ctr">
            <a:noAutofit/>
          </a:bodyPr>
          <a:p>
            <a:pPr indent="0">
              <a:buNone/>
            </a:pPr>
            <a:r>
              <a:rPr b="0" lang="fr-FR" sz="3000" strike="noStrike" u="none">
                <a:solidFill>
                  <a:schemeClr val="dk1"/>
                </a:solidFill>
                <a:effectLst/>
                <a:uFillTx/>
                <a:latin typeface="Arial"/>
              </a:rPr>
              <a:t>Click to edit the title text format</a:t>
            </a:r>
            <a:endParaRPr b="0" lang="fr-FR" sz="3000" strike="noStrike" u="none">
              <a:solidFill>
                <a:schemeClr val="dk1"/>
              </a:solidFill>
              <a:effectLst/>
              <a:uFillTx/>
              <a:latin typeface="Arial"/>
            </a:endParaRPr>
          </a:p>
        </p:txBody>
      </p:sp>
      <p:sp>
        <p:nvSpPr>
          <p:cNvPr id="54" name="PlaceHolder 3"/>
          <p:cNvSpPr>
            <a:spLocks noGrp="1"/>
          </p:cNvSpPr>
          <p:nvPr>
            <p:ph type="title"/>
          </p:nvPr>
        </p:nvSpPr>
        <p:spPr>
          <a:xfrm>
            <a:off x="713160" y="588600"/>
            <a:ext cx="1093320" cy="517320"/>
          </a:xfrm>
          <a:prstGeom prst="rect">
            <a:avLst/>
          </a:prstGeom>
          <a:noFill/>
          <a:ln w="0">
            <a:noFill/>
          </a:ln>
        </p:spPr>
        <p:txBody>
          <a:bodyPr lIns="91440" rIns="91440" tIns="91440" bIns="91440" anchor="ctr">
            <a:noAutofit/>
          </a:bodyPr>
          <a:p>
            <a:pPr indent="0">
              <a:lnSpc>
                <a:spcPct val="100000"/>
              </a:lnSpc>
              <a:buNone/>
            </a:pPr>
            <a:r>
              <a:rPr b="1" lang="fr-FR" sz="4000" strike="noStrike" u="none">
                <a:solidFill>
                  <a:schemeClr val="dk1"/>
                </a:solidFill>
                <a:effectLst/>
                <a:uFillTx/>
                <a:latin typeface="Bricolage Grotesque"/>
                <a:ea typeface="Bricolage Grotesque"/>
              </a:rPr>
              <a:t>xx%</a:t>
            </a:r>
            <a:endParaRPr b="0" lang="fr-FR" sz="4000" strike="noStrike" u="none">
              <a:solidFill>
                <a:schemeClr val="dk1"/>
              </a:solidFill>
              <a:effectLst/>
              <a:uFillTx/>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2">
    <p:bg>
      <p:bgPr>
        <a:solidFill>
          <a:schemeClr val="lt1"/>
        </a:solidFill>
      </p:bgPr>
    </p:bg>
    <p:spTree>
      <p:nvGrpSpPr>
        <p:cNvPr id="1" name=""/>
        <p:cNvGrpSpPr/>
        <p:nvPr/>
      </p:nvGrpSpPr>
      <p:grpSpPr>
        <a:xfrm>
          <a:off x="0" y="0"/>
          <a:ext cx="0" cy="0"/>
          <a:chOff x="0" y="0"/>
          <a:chExt cx="0" cy="0"/>
        </a:xfrm>
      </p:grpSpPr>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bg>
      <p:bgPr>
        <a:solidFill>
          <a:schemeClr val="lt1"/>
        </a:solidFill>
      </p:bgPr>
    </p:bg>
    <p:spTree>
      <p:nvGrpSpPr>
        <p:cNvPr id="1" name=""/>
        <p:cNvGrpSpPr/>
        <p:nvPr/>
      </p:nvGrpSpPr>
      <p:grpSpPr>
        <a:xfrm>
          <a:off x="0" y="0"/>
          <a:ext cx="0" cy="0"/>
          <a:chOff x="0" y="0"/>
          <a:chExt cx="0" cy="0"/>
        </a:xfrm>
      </p:grpSpPr>
      <p:cxnSp>
        <p:nvCxnSpPr>
          <p:cNvPr id="55" name="Google Shape;179;p41"/>
          <p:cNvCxnSpPr/>
          <p:nvPr/>
        </p:nvCxnSpPr>
        <p:spPr>
          <a:xfrm>
            <a:off x="713160" y="4785120"/>
            <a:ext cx="7731000" cy="360"/>
          </a:xfrm>
          <a:prstGeom prst="straightConnector1">
            <a:avLst/>
          </a:prstGeom>
          <a:ln w="9525">
            <a:solidFill>
              <a:srgbClr val="222222"/>
            </a:solidFill>
            <a:round/>
          </a:ln>
        </p:spPr>
      </p:cxn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Default 3">
    <p:bg>
      <p:bgPr>
        <a:solidFill>
          <a:schemeClr val="lt1"/>
        </a:solidFill>
      </p:bgPr>
    </p:bg>
    <p:spTree>
      <p:nvGrpSpPr>
        <p:cNvPr id="1" name=""/>
        <p:cNvGrpSpPr/>
        <p:nvPr/>
      </p:nvGrpSpPr>
      <p:grpSpPr>
        <a:xfrm>
          <a:off x="0" y="0"/>
          <a:ext cx="0" cy="0"/>
          <a:chOff x="0" y="0"/>
          <a:chExt cx="0" cy="0"/>
        </a:xfrm>
      </p:grpSpPr>
      <p:sp>
        <p:nvSpPr>
          <p:cNvPr id="56" name="PlaceHolder 1"/>
          <p:cNvSpPr>
            <a:spLocks noGrp="1"/>
          </p:cNvSpPr>
          <p:nvPr>
            <p:ph type="body"/>
          </p:nvPr>
        </p:nvSpPr>
        <p:spPr>
          <a:xfrm>
            <a:off x="720000" y="534960"/>
            <a:ext cx="7703640" cy="326628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
        <p:nvSpPr>
          <p:cNvPr id="57" name="PlaceHolder 2"/>
          <p:cNvSpPr>
            <a:spLocks noGrp="1"/>
          </p:cNvSpPr>
          <p:nvPr>
            <p:ph type="title"/>
          </p:nvPr>
        </p:nvSpPr>
        <p:spPr>
          <a:xfrm>
            <a:off x="713160" y="3675240"/>
            <a:ext cx="2386440" cy="92844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58" name="Google Shape;96;p23"/>
          <p:cNvCxnSpPr/>
          <p:nvPr/>
        </p:nvCxnSpPr>
        <p:spPr>
          <a:xfrm>
            <a:off x="713160" y="4785120"/>
            <a:ext cx="7731000" cy="360"/>
          </a:xfrm>
          <a:prstGeom prst="straightConnector1">
            <a:avLst/>
          </a:prstGeom>
          <a:ln w="9525">
            <a:solidFill>
              <a:srgbClr val="222222"/>
            </a:solidFill>
            <a:round/>
          </a:ln>
        </p:spPr>
      </p:cxn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4">
    <p:bg>
      <p:bgPr>
        <a:solidFill>
          <a:schemeClr val="lt1"/>
        </a:solidFill>
      </p:bgPr>
    </p:bg>
    <p:spTree>
      <p:nvGrpSpPr>
        <p:cNvPr id="1" name=""/>
        <p:cNvGrpSpPr/>
        <p:nvPr/>
      </p:nvGrpSpPr>
      <p:grpSpPr>
        <a:xfrm>
          <a:off x="0" y="0"/>
          <a:ext cx="0" cy="0"/>
          <a:chOff x="0" y="0"/>
          <a:chExt cx="0" cy="0"/>
        </a:xfrm>
      </p:grpSpPr>
      <p:sp>
        <p:nvSpPr>
          <p:cNvPr id="59" name="PlaceHolder 1"/>
          <p:cNvSpPr>
            <a:spLocks noGrp="1"/>
          </p:cNvSpPr>
          <p:nvPr>
            <p:ph type="title"/>
          </p:nvPr>
        </p:nvSpPr>
        <p:spPr>
          <a:xfrm>
            <a:off x="713160" y="3801600"/>
            <a:ext cx="3858480" cy="80676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60" name="Google Shape;103;p24"/>
          <p:cNvCxnSpPr/>
          <p:nvPr/>
        </p:nvCxnSpPr>
        <p:spPr>
          <a:xfrm>
            <a:off x="713160" y="4785120"/>
            <a:ext cx="7731000" cy="360"/>
          </a:xfrm>
          <a:prstGeom prst="straightConnector1">
            <a:avLst/>
          </a:prstGeom>
          <a:ln w="9525">
            <a:solidFill>
              <a:srgbClr val="222222"/>
            </a:solidFill>
            <a:round/>
          </a:ln>
        </p:spPr>
      </p:cxn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5">
    <p:bg>
      <p:bgPr>
        <a:solidFill>
          <a:schemeClr val="lt1"/>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720000" y="3801600"/>
            <a:ext cx="3851640" cy="80676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cxnSp>
        <p:nvCxnSpPr>
          <p:cNvPr id="62" name="Google Shape;106;p25"/>
          <p:cNvCxnSpPr/>
          <p:nvPr/>
        </p:nvCxnSpPr>
        <p:spPr>
          <a:xfrm>
            <a:off x="706320" y="4785120"/>
            <a:ext cx="7731360" cy="360"/>
          </a:xfrm>
          <a:prstGeom prst="straightConnector1">
            <a:avLst/>
          </a:prstGeom>
          <a:ln w="9525">
            <a:solidFill>
              <a:srgbClr val="222222"/>
            </a:solidFill>
            <a:round/>
          </a:ln>
        </p:spPr>
      </p:cxn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bg>
      <p:bgPr>
        <a:solidFill>
          <a:schemeClr val="lt1"/>
        </a:solidFill>
      </p:bgPr>
    </p:bg>
    <p:spTree>
      <p:nvGrpSpPr>
        <p:cNvPr id="1" name=""/>
        <p:cNvGrpSpPr/>
        <p:nvPr/>
      </p:nvGrpSpPr>
      <p:grpSpPr>
        <a:xfrm>
          <a:off x="0" y="0"/>
          <a:ext cx="0" cy="0"/>
          <a:chOff x="0" y="0"/>
          <a:chExt cx="0" cy="0"/>
        </a:xfrm>
      </p:grpSpPr>
      <p:sp>
        <p:nvSpPr>
          <p:cNvPr id="63" name="PlaceHolder 1"/>
          <p:cNvSpPr>
            <a:spLocks noGrp="1"/>
          </p:cNvSpPr>
          <p:nvPr>
            <p:ph type="title"/>
          </p:nvPr>
        </p:nvSpPr>
        <p:spPr>
          <a:xfrm>
            <a:off x="713160" y="539640"/>
            <a:ext cx="7717320" cy="55332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64" name="PlaceHolder 2"/>
          <p:cNvSpPr>
            <a:spLocks noGrp="1"/>
          </p:cNvSpPr>
          <p:nvPr>
            <p:ph type="body"/>
          </p:nvPr>
        </p:nvSpPr>
        <p:spPr>
          <a:xfrm>
            <a:off x="4425480" y="1667160"/>
            <a:ext cx="4003560" cy="287568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
        <p:nvSpPr>
          <p:cNvPr id="65" name="PlaceHolder 3"/>
          <p:cNvSpPr>
            <a:spLocks noGrp="1"/>
          </p:cNvSpPr>
          <p:nvPr>
            <p:ph type="body"/>
          </p:nvPr>
        </p:nvSpPr>
        <p:spPr>
          <a:xfrm>
            <a:off x="0" y="1667160"/>
            <a:ext cx="4218480" cy="347580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7">
    <p:bg>
      <p:bgPr>
        <a:solidFill>
          <a:schemeClr val="lt1"/>
        </a:solidFill>
      </p:bgPr>
    </p:bg>
    <p:spTree>
      <p:nvGrpSpPr>
        <p:cNvPr id="1" name=""/>
        <p:cNvGrpSpPr/>
        <p:nvPr/>
      </p:nvGrpSpPr>
      <p:grpSpPr>
        <a:xfrm>
          <a:off x="0" y="0"/>
          <a:ext cx="0" cy="0"/>
          <a:chOff x="0" y="0"/>
          <a:chExt cx="0" cy="0"/>
        </a:xfrm>
      </p:grpSpPr>
      <p:sp>
        <p:nvSpPr>
          <p:cNvPr id="66" name="PlaceHolder 1"/>
          <p:cNvSpPr>
            <a:spLocks noGrp="1"/>
          </p:cNvSpPr>
          <p:nvPr>
            <p:ph type="title"/>
          </p:nvPr>
        </p:nvSpPr>
        <p:spPr>
          <a:xfrm>
            <a:off x="1388160" y="1307160"/>
            <a:ext cx="636732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8">
    <p:bg>
      <p:bgPr>
        <a:solidFill>
          <a:schemeClr val="lt1"/>
        </a:solidFill>
      </p:bgPr>
    </p:bg>
    <p:spTree>
      <p:nvGrpSpPr>
        <p:cNvPr id="1" name=""/>
        <p:cNvGrpSpPr/>
        <p:nvPr/>
      </p:nvGrpSpPr>
      <p:grpSpPr>
        <a:xfrm>
          <a:off x="0" y="0"/>
          <a:ext cx="0" cy="0"/>
          <a:chOff x="0" y="0"/>
          <a:chExt cx="0" cy="0"/>
        </a:xfrm>
      </p:grpSpPr>
      <p:sp>
        <p:nvSpPr>
          <p:cNvPr id="67" name="PlaceHolder 1"/>
          <p:cNvSpPr>
            <a:spLocks noGrp="1"/>
          </p:cNvSpPr>
          <p:nvPr>
            <p:ph type="title"/>
          </p:nvPr>
        </p:nvSpPr>
        <p:spPr>
          <a:xfrm>
            <a:off x="714960" y="1293120"/>
            <a:ext cx="4660920" cy="841320"/>
          </a:xfrm>
          <a:prstGeom prst="rect">
            <a:avLst/>
          </a:prstGeom>
          <a:noFill/>
          <a:ln w="0">
            <a:noFill/>
          </a:ln>
        </p:spPr>
        <p:txBody>
          <a:bodyPr lIns="91440" rIns="91440" tIns="91440" bIns="91440" anchor="t">
            <a:noAutofit/>
          </a:bodyPr>
          <a:p>
            <a:pPr indent="0">
              <a:buNone/>
            </a:pPr>
            <a:r>
              <a:rPr b="0" lang="fr-FR" sz="4500" strike="noStrike" u="none">
                <a:solidFill>
                  <a:schemeClr val="dk1"/>
                </a:solidFill>
                <a:effectLst/>
                <a:uFillTx/>
                <a:latin typeface="Arial"/>
              </a:rPr>
              <a:t>Click to edit the title text format</a:t>
            </a:r>
            <a:endParaRPr b="0" lang="fr-FR" sz="4500" strike="noStrike" u="none">
              <a:solidFill>
                <a:schemeClr val="dk1"/>
              </a:solidFill>
              <a:effectLst/>
              <a:uFillTx/>
              <a:latin typeface="Arial"/>
            </a:endParaRPr>
          </a:p>
        </p:txBody>
      </p:sp>
      <p:cxnSp>
        <p:nvCxnSpPr>
          <p:cNvPr id="68" name="Google Shape;116;p28"/>
          <p:cNvCxnSpPr/>
          <p:nvPr/>
        </p:nvCxnSpPr>
        <p:spPr>
          <a:xfrm>
            <a:off x="713160" y="4785120"/>
            <a:ext cx="7731000" cy="360"/>
          </a:xfrm>
          <a:prstGeom prst="straightConnector1">
            <a:avLst/>
          </a:prstGeom>
          <a:ln w="9525">
            <a:solidFill>
              <a:srgbClr val="222222"/>
            </a:solidFill>
            <a:round/>
          </a:ln>
        </p:spPr>
      </p:cxn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9">
    <p:bg>
      <p:bgPr>
        <a:solidFill>
          <a:schemeClr val="lt1"/>
        </a:solidFill>
      </p:bgPr>
    </p:bg>
    <p:spTree>
      <p:nvGrpSpPr>
        <p:cNvPr id="1" name=""/>
        <p:cNvGrpSpPr/>
        <p:nvPr/>
      </p:nvGrpSpPr>
      <p:grpSpPr>
        <a:xfrm>
          <a:off x="0" y="0"/>
          <a:ext cx="0" cy="0"/>
          <a:chOff x="0" y="0"/>
          <a:chExt cx="0" cy="0"/>
        </a:xfrm>
      </p:grpSpPr>
      <p:sp>
        <p:nvSpPr>
          <p:cNvPr id="69"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70" name="PlaceHolder 2"/>
          <p:cNvSpPr>
            <a:spLocks noGrp="1"/>
          </p:cNvSpPr>
          <p:nvPr>
            <p:ph type="title"/>
          </p:nvPr>
        </p:nvSpPr>
        <p:spPr>
          <a:xfrm>
            <a:off x="720000" y="4140720"/>
            <a:ext cx="7703640" cy="467640"/>
          </a:xfrm>
          <a:prstGeom prst="rect">
            <a:avLst/>
          </a:prstGeom>
          <a:solidFill>
            <a:schemeClr val="accent3"/>
          </a:solidFill>
          <a:ln w="0">
            <a:noFill/>
          </a:ln>
        </p:spPr>
        <p:txBody>
          <a:bodyPr lIns="91440" rIns="91440" tIns="91440" bIns="91440" anchor="t">
            <a:noAutofit/>
          </a:bodyPr>
          <a:p>
            <a:pPr indent="0">
              <a:buNone/>
            </a:pPr>
            <a:r>
              <a:rPr b="0" lang="fr-FR" sz="2400" strike="noStrike" u="none">
                <a:solidFill>
                  <a:schemeClr val="dk1"/>
                </a:solidFill>
                <a:effectLst/>
                <a:uFillTx/>
                <a:latin typeface="Arial"/>
              </a:rPr>
              <a:t>Click to edit the title text format</a:t>
            </a:r>
            <a:endParaRPr b="0" lang="fr-FR" sz="2400" strike="noStrike" u="none">
              <a:solidFill>
                <a:schemeClr val="dk1"/>
              </a:solidFill>
              <a:effectLst/>
              <a:uFillTx/>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lt1"/>
        </a:solidFill>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3" name="PlaceHolder 2"/>
          <p:cNvSpPr>
            <a:spLocks noGrp="1"/>
          </p:cNvSpPr>
          <p:nvPr>
            <p:ph type="title"/>
          </p:nvPr>
        </p:nvSpPr>
        <p:spPr>
          <a:xfrm>
            <a:off x="720000" y="1450080"/>
            <a:ext cx="734400" cy="447120"/>
          </a:xfrm>
          <a:prstGeom prst="rect">
            <a:avLst/>
          </a:prstGeom>
          <a:noFill/>
          <a:ln w="0">
            <a:noFill/>
          </a:ln>
        </p:spPr>
        <p:txBody>
          <a:bodyPr lIns="91440" rIns="91440" tIns="91440" bIns="91440" anchor="b">
            <a:noAutofit/>
          </a:bodyPr>
          <a:p>
            <a:pPr indent="0">
              <a:lnSpc>
                <a:spcPct val="100000"/>
              </a:lnSpc>
              <a:buNone/>
            </a:pPr>
            <a:r>
              <a:rPr b="1" lang="fr-FR" sz="2400" strike="noStrike" u="none">
                <a:solidFill>
                  <a:schemeClr val="accent1"/>
                </a:solidFill>
                <a:effectLst/>
                <a:uFillTx/>
                <a:latin typeface="Raleway"/>
                <a:ea typeface="Raleway"/>
              </a:rPr>
              <a:t>xx%</a:t>
            </a:r>
            <a:endParaRPr b="0" lang="fr-FR" sz="2400" strike="noStrike" u="none">
              <a:solidFill>
                <a:schemeClr val="dk1"/>
              </a:solidFill>
              <a:effectLst/>
              <a:uFillTx/>
              <a:latin typeface="Arial"/>
            </a:endParaRPr>
          </a:p>
        </p:txBody>
      </p:sp>
      <p:sp>
        <p:nvSpPr>
          <p:cNvPr id="4" name="PlaceHolder 3"/>
          <p:cNvSpPr>
            <a:spLocks noGrp="1"/>
          </p:cNvSpPr>
          <p:nvPr>
            <p:ph type="title"/>
          </p:nvPr>
        </p:nvSpPr>
        <p:spPr>
          <a:xfrm>
            <a:off x="720000" y="3123000"/>
            <a:ext cx="734400" cy="447120"/>
          </a:xfrm>
          <a:prstGeom prst="rect">
            <a:avLst/>
          </a:prstGeom>
          <a:noFill/>
          <a:ln w="0">
            <a:noFill/>
          </a:ln>
        </p:spPr>
        <p:txBody>
          <a:bodyPr lIns="91440" rIns="91440" tIns="91440" bIns="91440" anchor="b">
            <a:noAutofit/>
          </a:bodyPr>
          <a:p>
            <a:pPr indent="0">
              <a:lnSpc>
                <a:spcPct val="100000"/>
              </a:lnSpc>
              <a:buNone/>
            </a:pPr>
            <a:r>
              <a:rPr b="1" lang="fr-FR" sz="2400" strike="noStrike" u="none">
                <a:solidFill>
                  <a:schemeClr val="accent1"/>
                </a:solidFill>
                <a:effectLst/>
                <a:uFillTx/>
                <a:latin typeface="Raleway"/>
                <a:ea typeface="Raleway"/>
              </a:rPr>
              <a:t>xx%</a:t>
            </a:r>
            <a:endParaRPr b="0" lang="fr-FR" sz="2400" strike="noStrike" u="none">
              <a:solidFill>
                <a:schemeClr val="dk1"/>
              </a:solidFill>
              <a:effectLst/>
              <a:uFillTx/>
              <a:latin typeface="Arial"/>
            </a:endParaRPr>
          </a:p>
        </p:txBody>
      </p:sp>
      <p:sp>
        <p:nvSpPr>
          <p:cNvPr id="5" name="PlaceHolder 4"/>
          <p:cNvSpPr>
            <a:spLocks noGrp="1"/>
          </p:cNvSpPr>
          <p:nvPr>
            <p:ph type="title"/>
          </p:nvPr>
        </p:nvSpPr>
        <p:spPr>
          <a:xfrm>
            <a:off x="3419280" y="1450080"/>
            <a:ext cx="734400" cy="447120"/>
          </a:xfrm>
          <a:prstGeom prst="rect">
            <a:avLst/>
          </a:prstGeom>
          <a:noFill/>
          <a:ln w="0">
            <a:noFill/>
          </a:ln>
        </p:spPr>
        <p:txBody>
          <a:bodyPr lIns="91440" rIns="91440" tIns="91440" bIns="91440" anchor="b">
            <a:noAutofit/>
          </a:bodyPr>
          <a:p>
            <a:pPr indent="0">
              <a:lnSpc>
                <a:spcPct val="100000"/>
              </a:lnSpc>
              <a:buNone/>
            </a:pPr>
            <a:r>
              <a:rPr b="1" lang="fr-FR" sz="2400" strike="noStrike" u="none">
                <a:solidFill>
                  <a:schemeClr val="accent1"/>
                </a:solidFill>
                <a:effectLst/>
                <a:uFillTx/>
                <a:latin typeface="Raleway"/>
                <a:ea typeface="Raleway"/>
              </a:rPr>
              <a:t>xx%</a:t>
            </a:r>
            <a:endParaRPr b="0" lang="fr-FR" sz="2400" strike="noStrike" u="none">
              <a:solidFill>
                <a:schemeClr val="dk1"/>
              </a:solidFill>
              <a:effectLst/>
              <a:uFillTx/>
              <a:latin typeface="Arial"/>
            </a:endParaRPr>
          </a:p>
        </p:txBody>
      </p:sp>
      <p:sp>
        <p:nvSpPr>
          <p:cNvPr id="6" name="PlaceHolder 5"/>
          <p:cNvSpPr>
            <a:spLocks noGrp="1"/>
          </p:cNvSpPr>
          <p:nvPr>
            <p:ph type="title"/>
          </p:nvPr>
        </p:nvSpPr>
        <p:spPr>
          <a:xfrm>
            <a:off x="3419280" y="3123000"/>
            <a:ext cx="734400" cy="447120"/>
          </a:xfrm>
          <a:prstGeom prst="rect">
            <a:avLst/>
          </a:prstGeom>
          <a:noFill/>
          <a:ln w="0">
            <a:noFill/>
          </a:ln>
        </p:spPr>
        <p:txBody>
          <a:bodyPr lIns="91440" rIns="91440" tIns="91440" bIns="91440" anchor="b">
            <a:noAutofit/>
          </a:bodyPr>
          <a:p>
            <a:pPr indent="0">
              <a:lnSpc>
                <a:spcPct val="100000"/>
              </a:lnSpc>
              <a:buNone/>
            </a:pPr>
            <a:r>
              <a:rPr b="1" lang="fr-FR" sz="2400" strike="noStrike" u="none">
                <a:solidFill>
                  <a:schemeClr val="accent1"/>
                </a:solidFill>
                <a:effectLst/>
                <a:uFillTx/>
                <a:latin typeface="Raleway"/>
                <a:ea typeface="Raleway"/>
              </a:rPr>
              <a:t>xx%</a:t>
            </a:r>
            <a:endParaRPr b="0" lang="fr-FR" sz="2400" strike="noStrike" u="none">
              <a:solidFill>
                <a:schemeClr val="dk1"/>
              </a:solidFill>
              <a:effectLst/>
              <a:uFillTx/>
              <a:latin typeface="Arial"/>
            </a:endParaRPr>
          </a:p>
        </p:txBody>
      </p:sp>
      <p:sp>
        <p:nvSpPr>
          <p:cNvPr id="7" name="PlaceHolder 6"/>
          <p:cNvSpPr>
            <a:spLocks noGrp="1"/>
          </p:cNvSpPr>
          <p:nvPr>
            <p:ph type="title"/>
          </p:nvPr>
        </p:nvSpPr>
        <p:spPr>
          <a:xfrm>
            <a:off x="6118560" y="1450080"/>
            <a:ext cx="734400" cy="447120"/>
          </a:xfrm>
          <a:prstGeom prst="rect">
            <a:avLst/>
          </a:prstGeom>
          <a:noFill/>
          <a:ln w="0">
            <a:noFill/>
          </a:ln>
        </p:spPr>
        <p:txBody>
          <a:bodyPr lIns="91440" rIns="91440" tIns="91440" bIns="91440" anchor="b">
            <a:noAutofit/>
          </a:bodyPr>
          <a:p>
            <a:pPr indent="0">
              <a:lnSpc>
                <a:spcPct val="100000"/>
              </a:lnSpc>
              <a:buNone/>
            </a:pPr>
            <a:r>
              <a:rPr b="1" lang="fr-FR" sz="2400" strike="noStrike" u="none">
                <a:solidFill>
                  <a:schemeClr val="accent1"/>
                </a:solidFill>
                <a:effectLst/>
                <a:uFillTx/>
                <a:latin typeface="Raleway"/>
                <a:ea typeface="Raleway"/>
              </a:rPr>
              <a:t>xx%</a:t>
            </a:r>
            <a:endParaRPr b="0" lang="fr-FR" sz="2400" strike="noStrike" u="none">
              <a:solidFill>
                <a:schemeClr val="dk1"/>
              </a:solidFill>
              <a:effectLst/>
              <a:uFillTx/>
              <a:latin typeface="Arial"/>
            </a:endParaRPr>
          </a:p>
        </p:txBody>
      </p:sp>
      <p:sp>
        <p:nvSpPr>
          <p:cNvPr id="8" name="PlaceHolder 7"/>
          <p:cNvSpPr>
            <a:spLocks noGrp="1"/>
          </p:cNvSpPr>
          <p:nvPr>
            <p:ph type="title"/>
          </p:nvPr>
        </p:nvSpPr>
        <p:spPr>
          <a:xfrm>
            <a:off x="6118560" y="3123000"/>
            <a:ext cx="734400" cy="447120"/>
          </a:xfrm>
          <a:prstGeom prst="rect">
            <a:avLst/>
          </a:prstGeom>
          <a:noFill/>
          <a:ln w="0">
            <a:noFill/>
          </a:ln>
        </p:spPr>
        <p:txBody>
          <a:bodyPr lIns="91440" rIns="91440" tIns="91440" bIns="91440" anchor="b">
            <a:noAutofit/>
          </a:bodyPr>
          <a:p>
            <a:pPr indent="0">
              <a:lnSpc>
                <a:spcPct val="100000"/>
              </a:lnSpc>
              <a:buNone/>
            </a:pPr>
            <a:r>
              <a:rPr b="1" lang="fr-FR" sz="2400" strike="noStrike" u="none">
                <a:solidFill>
                  <a:schemeClr val="accent1"/>
                </a:solidFill>
                <a:effectLst/>
                <a:uFillTx/>
                <a:latin typeface="Raleway"/>
                <a:ea typeface="Raleway"/>
              </a:rPr>
              <a:t>xx%</a:t>
            </a:r>
            <a:endParaRPr b="0" lang="fr-FR" sz="2400" strike="noStrike" u="none">
              <a:solidFill>
                <a:schemeClr val="dk1"/>
              </a:solidFill>
              <a:effectLst/>
              <a:uFillTx/>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0">
    <p:bg>
      <p:bgPr>
        <a:solidFill>
          <a:schemeClr val="dk1"/>
        </a:solidFill>
      </p:bgPr>
    </p:bg>
    <p:spTree>
      <p:nvGrpSpPr>
        <p:cNvPr id="1" name=""/>
        <p:cNvGrpSpPr/>
        <p:nvPr/>
      </p:nvGrpSpPr>
      <p:grpSpPr>
        <a:xfrm>
          <a:off x="0" y="0"/>
          <a:ext cx="0" cy="0"/>
          <a:chOff x="0" y="0"/>
          <a:chExt cx="0" cy="0"/>
        </a:xfrm>
      </p:grpSpPr>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71" name="Google Shape;185;p44"/>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2"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73" name="Google Shape;188;p45"/>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4"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75"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
    <p:bg>
      <p:bgPr>
        <a:solidFill>
          <a:schemeClr val="lt1"/>
        </a:solidFill>
      </p:bgPr>
    </p:bg>
    <p:spTree>
      <p:nvGrpSpPr>
        <p:cNvPr id="1" name=""/>
        <p:cNvGrpSpPr/>
        <p:nvPr/>
      </p:nvGrpSpPr>
      <p:grpSpPr>
        <a:xfrm>
          <a:off x="0" y="0"/>
          <a:ext cx="0" cy="0"/>
          <a:chOff x="0" y="0"/>
          <a:chExt cx="0" cy="0"/>
        </a:xfrm>
      </p:grpSpPr>
      <p:sp>
        <p:nvSpPr>
          <p:cNvPr id="9" name="PlaceHolder 1"/>
          <p:cNvSpPr>
            <a:spLocks noGrp="1"/>
          </p:cNvSpPr>
          <p:nvPr>
            <p:ph type="title"/>
          </p:nvPr>
        </p:nvSpPr>
        <p:spPr>
          <a:xfrm>
            <a:off x="720000" y="1637640"/>
            <a:ext cx="3597480" cy="106272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chemeClr val="lt1"/>
        </a:solidFill>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bg>
      <p:bgPr>
        <a:solidFill>
          <a:schemeClr val="lt1"/>
        </a:solidFill>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lt1"/>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2347920" y="774720"/>
            <a:ext cx="4447800" cy="1058400"/>
          </a:xfrm>
          <a:prstGeom prst="rect">
            <a:avLst/>
          </a:prstGeom>
          <a:noFill/>
          <a:ln w="0">
            <a:noFill/>
          </a:ln>
        </p:spPr>
        <p:txBody>
          <a:bodyPr lIns="91440" rIns="91440" tIns="91440" bIns="91440" anchor="b">
            <a:noAutofit/>
          </a:bodyPr>
          <a:p>
            <a:pPr indent="0">
              <a:buNone/>
            </a:pPr>
            <a:r>
              <a:rPr b="0" lang="fr-FR" sz="5000" strike="noStrike" u="none">
                <a:solidFill>
                  <a:schemeClr val="dk1"/>
                </a:solidFill>
                <a:effectLst/>
                <a:uFillTx/>
                <a:latin typeface="Arial"/>
              </a:rPr>
              <a:t>Click to edit the title text format</a:t>
            </a:r>
            <a:endParaRPr b="0" lang="fr-FR" sz="5000" strike="noStrike" u="none">
              <a:solidFill>
                <a:schemeClr val="dk1"/>
              </a:solidFill>
              <a:effectLst/>
              <a:uFillTx/>
              <a:latin typeface="Arial"/>
            </a:endParaRPr>
          </a:p>
        </p:txBody>
      </p:sp>
      <p:sp>
        <p:nvSpPr>
          <p:cNvPr id="13" name="Google Shape;78;p17"/>
          <p:cNvSpPr/>
          <p:nvPr/>
        </p:nvSpPr>
        <p:spPr>
          <a:xfrm>
            <a:off x="2099160" y="3712680"/>
            <a:ext cx="4945320" cy="555840"/>
          </a:xfrm>
          <a:prstGeom prst="rect">
            <a:avLst/>
          </a:prstGeom>
          <a:noFill/>
          <a:ln w="0">
            <a:noFill/>
          </a:ln>
        </p:spPr>
        <p:style>
          <a:lnRef idx="0"/>
          <a:fillRef idx="0"/>
          <a:effectRef idx="0"/>
          <a:fontRef idx="minor"/>
        </p:style>
        <p:txBody>
          <a:bodyPr tIns="91440" bIns="91440" anchor="t">
            <a:noAutofit/>
          </a:bodyPr>
          <a:p>
            <a:pPr algn="ctr" defTabSz="914400">
              <a:lnSpc>
                <a:spcPct val="100000"/>
              </a:lnSpc>
              <a:spcBef>
                <a:spcPts val="300"/>
              </a:spcBef>
              <a:tabLst>
                <a:tab algn="l" pos="0"/>
              </a:tabLst>
            </a:pPr>
            <a:r>
              <a:rPr b="1" lang="en" sz="1000" strike="noStrike" u="none">
                <a:solidFill>
                  <a:schemeClr val="dk1"/>
                </a:solidFill>
                <a:effectLst/>
                <a:uFillTx/>
                <a:latin typeface="Open Sans"/>
                <a:ea typeface="Open Sans"/>
              </a:rPr>
              <a:t>CREDITS:</a:t>
            </a:r>
            <a:r>
              <a:rPr b="0" lang="en" sz="1000" strike="noStrike" u="none">
                <a:solidFill>
                  <a:schemeClr val="dk1"/>
                </a:solidFill>
                <a:effectLst/>
                <a:uFillTx/>
                <a:latin typeface="Open Sans"/>
                <a:ea typeface="Open Sans"/>
              </a:rPr>
              <a:t> This presentation template was created by </a:t>
            </a:r>
            <a:r>
              <a:rPr b="1" lang="en" sz="1000" strike="noStrike" u="sng">
                <a:solidFill>
                  <a:schemeClr val="hlink"/>
                </a:solidFill>
                <a:effectLst/>
                <a:uFillTx/>
                <a:latin typeface="Open Sans"/>
                <a:ea typeface="Open Sans"/>
                <a:hlinkClick r:id="rId2"/>
              </a:rPr>
              <a:t>Slidesgo</a:t>
            </a:r>
            <a:r>
              <a:rPr b="0" lang="en" sz="1000" strike="noStrike" u="none">
                <a:solidFill>
                  <a:schemeClr val="dk1"/>
                </a:solidFill>
                <a:effectLst/>
                <a:uFillTx/>
                <a:latin typeface="Open Sans"/>
                <a:ea typeface="Open Sans"/>
              </a:rPr>
              <a:t>, and includes icons, infographics &amp; images by </a:t>
            </a:r>
            <a:r>
              <a:rPr b="1" lang="en" sz="1000" strike="noStrike" u="sng">
                <a:solidFill>
                  <a:schemeClr val="dk1"/>
                </a:solidFill>
                <a:effectLst/>
                <a:uFillTx/>
                <a:latin typeface="Open Sans"/>
                <a:ea typeface="Open Sans"/>
                <a:hlinkClick r:id="rId3"/>
              </a:rPr>
              <a:t>Freepik</a:t>
            </a:r>
            <a:r>
              <a:rPr b="0" lang="en" sz="1000" strike="noStrike" u="sng">
                <a:solidFill>
                  <a:schemeClr val="dk1"/>
                </a:solidFill>
                <a:effectLst/>
                <a:uFillTx/>
                <a:latin typeface="Open Sans"/>
                <a:ea typeface="Open Sans"/>
              </a:rPr>
              <a:t> </a:t>
            </a:r>
            <a:endParaRPr b="0" lang="en-US" sz="1000" strike="noStrike" u="none">
              <a:solidFill>
                <a:srgbClr val="000000"/>
              </a:solidFill>
              <a:effectLst/>
              <a:uFillTx/>
              <a:latin typeface="OpenSymbo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solidFill>
          <a:schemeClr val="lt1"/>
        </a:solidFill>
      </p:bgPr>
    </p:bg>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 Id="rId9" Type="http://schemas.openxmlformats.org/officeDocument/2006/relationships/slideLayout" Target="../slideLayouts/slideLayout26.xml"/><Relationship Id="rId10" Type="http://schemas.openxmlformats.org/officeDocument/2006/relationships/slideLayout" Target="../slideLayouts/slideLayout27.xml"/><Relationship Id="rId11" Type="http://schemas.openxmlformats.org/officeDocument/2006/relationships/slideLayout" Target="../slideLayouts/slideLayout28.xml"/><Relationship Id="rId12" Type="http://schemas.openxmlformats.org/officeDocument/2006/relationships/slideLayout" Target="../slideLayouts/slideLayout29.xml"/><Relationship Id="rId13" Type="http://schemas.openxmlformats.org/officeDocument/2006/relationships/slideLayout" Target="../slideLayouts/slideLayout30.xml"/><Relationship Id="rId14" Type="http://schemas.openxmlformats.org/officeDocument/2006/relationships/slideLayout" Target="../slideLayouts/slideLayout31.xml"/><Relationship Id="rId15" Type="http://schemas.openxmlformats.org/officeDocument/2006/relationships/slideLayout" Target="../slideLayouts/slideLayout32.xml"/><Relationship Id="rId16" Type="http://schemas.openxmlformats.org/officeDocument/2006/relationships/slideLayout" Target="../slideLayouts/slideLayout33.xml"/><Relationship Id="rId17" Type="http://schemas.openxmlformats.org/officeDocument/2006/relationships/slideLayout" Target="../slideLayouts/slideLayout34.xml"/><Relationship Id="rId18" Type="http://schemas.openxmlformats.org/officeDocument/2006/relationships/slideLayout" Target="../slideLayouts/slideLayout35.xml"/><Relationship Id="rId19" Type="http://schemas.openxmlformats.org/officeDocument/2006/relationships/slideLayout" Target="../slideLayouts/slideLayout36.xml"/><Relationship Id="rId20" Type="http://schemas.openxmlformats.org/officeDocument/2006/relationships/slideLayout" Target="../slideLayouts/slideLayout37.xml"/><Relationship Id="rId21" Type="http://schemas.openxmlformats.org/officeDocument/2006/relationships/slideLayout" Target="../slideLayouts/slideLayout38.xml"/><Relationship Id="rId22" Type="http://schemas.openxmlformats.org/officeDocument/2006/relationships/slideLayout" Target="../slideLayouts/slideLayout39.xml"/>
</Relationships>
</file>

<file path=ppt/slideMasters/_rels/slideMaster40.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40.xml"/><Relationship Id="rId3" Type="http://schemas.openxmlformats.org/officeDocument/2006/relationships/slideLayout" Target="../slideLayouts/slideLayout41.xml"/><Relationship Id="rId4" Type="http://schemas.openxmlformats.org/officeDocument/2006/relationships/slideLayout" Target="../slideLayouts/slideLayout4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Lst>
</p:sldMaster>
</file>

<file path=ppt/slideMasters/slideMaster4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90" r:id="rId2"/>
    <p:sldLayoutId id="2147483691" r:id="rId3"/>
    <p:sldLayoutId id="2147483692" r:id="rId4"/>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9.xml"/>
</Relationships>
</file>

<file path=ppt/slides/_rels/slide10.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24.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4.xml"/>
</Relationships>
</file>

<file path=ppt/slides/_rels/slide3.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30.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4.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4.xml"/>
</Relationships>
</file>

<file path=ppt/slides/_rels/slide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0.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4.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76" name="PlaceHolder 1"/>
          <p:cNvSpPr>
            <a:spLocks noGrp="1"/>
          </p:cNvSpPr>
          <p:nvPr>
            <p:ph type="subTitle"/>
          </p:nvPr>
        </p:nvSpPr>
        <p:spPr>
          <a:xfrm>
            <a:off x="5114880" y="3448080"/>
            <a:ext cx="3314520" cy="1161720"/>
          </a:xfrm>
          <a:prstGeom prst="rect">
            <a:avLst/>
          </a:prstGeom>
          <a:noFill/>
          <a:ln w="0">
            <a:noFill/>
          </a:ln>
        </p:spPr>
        <p:txBody>
          <a:bodyPr lIns="91440" rIns="91440" tIns="91440" bIns="91440" anchor="b">
            <a:normAutofit/>
          </a:bodyPr>
          <a:p>
            <a:pPr algn="r">
              <a:lnSpc>
                <a:spcPct val="100000"/>
              </a:lnSpc>
              <a:tabLst>
                <a:tab algn="l" pos="0"/>
              </a:tabLst>
            </a:pPr>
            <a:r>
              <a:rPr b="0" lang="en-US" sz="1600" strike="noStrike" u="none">
                <a:solidFill>
                  <a:schemeClr val="dk1"/>
                </a:solidFill>
                <a:effectLst/>
                <a:uFillTx/>
                <a:latin typeface="Open Sans"/>
                <a:ea typeface="Open Sans"/>
              </a:rPr>
              <a:t>Unleashing Creativity Through Edible Artistry</a:t>
            </a:r>
            <a:endParaRPr b="0" lang="en-US" sz="1600" strike="noStrike" u="none">
              <a:solidFill>
                <a:srgbClr val="000000"/>
              </a:solidFill>
              <a:effectLst/>
              <a:uFillTx/>
              <a:latin typeface="OpenSymbol"/>
            </a:endParaRPr>
          </a:p>
        </p:txBody>
      </p:sp>
      <p:sp>
        <p:nvSpPr>
          <p:cNvPr id="77" name="Google Shape;196;p46" title="woman-working-floor-from-home-with-device (1).jpg"/>
          <p:cNvSpPr/>
          <p:nvPr/>
        </p:nvSpPr>
        <p:spPr>
          <a:xfrm>
            <a:off x="358200" y="358200"/>
            <a:ext cx="8427600" cy="2994120"/>
          </a:xfrm>
          <a:prstGeom prst="round2SameRect">
            <a:avLst>
              <a:gd name="adj1" fmla="val 50000"/>
              <a:gd name="adj2" fmla="val 0"/>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78" name="PlaceHolder 2"/>
          <p:cNvSpPr>
            <a:spLocks noGrp="1"/>
          </p:cNvSpPr>
          <p:nvPr>
            <p:ph type="title"/>
          </p:nvPr>
        </p:nvSpPr>
        <p:spPr>
          <a:xfrm>
            <a:off x="714240" y="3448080"/>
            <a:ext cx="4400280" cy="1161720"/>
          </a:xfrm>
          <a:prstGeom prst="rect">
            <a:avLst/>
          </a:prstGeom>
          <a:noFill/>
          <a:ln w="0">
            <a:noFill/>
          </a:ln>
        </p:spPr>
        <p:txBody>
          <a:bodyPr lIns="91440" rIns="91440" tIns="91440" bIns="91440" anchor="b">
            <a:normAutofit/>
          </a:bodyPr>
          <a:p>
            <a:pPr indent="0">
              <a:lnSpc>
                <a:spcPct val="100000"/>
              </a:lnSpc>
              <a:buNone/>
              <a:tabLst>
                <a:tab algn="l" pos="0"/>
              </a:tabLst>
            </a:pPr>
            <a:r>
              <a:rPr b="1" lang="fr-FR" sz="3000" strike="noStrike" u="none">
                <a:solidFill>
                  <a:schemeClr val="dk1"/>
                </a:solidFill>
                <a:effectLst/>
                <a:uFillTx/>
                <a:latin typeface="Bricolage Grotesque"/>
                <a:ea typeface="Bricolage Grotesque"/>
              </a:rPr>
              <a:t>Edible Art Studio</a:t>
            </a:r>
            <a:endParaRPr b="0" lang="fr-FR" sz="3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101" name="PlaceHolder 1"/>
          <p:cNvSpPr>
            <a:spLocks noGrp="1"/>
          </p:cNvSpPr>
          <p:nvPr>
            <p:ph type="title"/>
          </p:nvPr>
        </p:nvSpPr>
        <p:spPr>
          <a:xfrm>
            <a:off x="714240" y="542880"/>
            <a:ext cx="7714800" cy="552240"/>
          </a:xfrm>
          <a:prstGeom prst="rect">
            <a:avLst/>
          </a:prstGeom>
          <a:noFill/>
          <a:ln w="0">
            <a:noFill/>
          </a:ln>
        </p:spPr>
        <p:txBody>
          <a:bodyPr lIns="91440" rIns="91440" tIns="91440" bIns="91440" anchor="t">
            <a:normAutofit lnSpcReduction="9999"/>
          </a:bodyPr>
          <a:p>
            <a:pPr indent="0">
              <a:lnSpc>
                <a:spcPct val="100000"/>
              </a:lnSpc>
              <a:buNone/>
              <a:tabLst>
                <a:tab algn="l" pos="0"/>
              </a:tabLst>
            </a:pPr>
            <a:r>
              <a:rPr b="1" lang="fr-FR" sz="2600" strike="noStrike" u="none">
                <a:solidFill>
                  <a:schemeClr val="dk1"/>
                </a:solidFill>
                <a:effectLst/>
                <a:uFillTx/>
                <a:latin typeface="Bricolage Grotesque"/>
                <a:ea typeface="Bricolage Grotesque"/>
              </a:rPr>
              <a:t>Online &amp; Franchise Expansion</a:t>
            </a:r>
            <a:endParaRPr b="0" lang="fr-FR" sz="2600" strike="noStrike" u="none">
              <a:solidFill>
                <a:schemeClr val="dk1"/>
              </a:solidFill>
              <a:effectLst/>
              <a:uFillTx/>
              <a:latin typeface="Arial"/>
            </a:endParaRPr>
          </a:p>
        </p:txBody>
      </p:sp>
      <p:sp>
        <p:nvSpPr>
          <p:cNvPr id="102" name="PlaceHolder 2"/>
          <p:cNvSpPr>
            <a:spLocks noGrp="1"/>
          </p:cNvSpPr>
          <p:nvPr>
            <p:ph/>
          </p:nvPr>
        </p:nvSpPr>
        <p:spPr>
          <a:xfrm>
            <a:off x="4429080" y="1666800"/>
            <a:ext cx="4000320" cy="2876040"/>
          </a:xfrm>
          <a:prstGeom prst="rect">
            <a:avLst/>
          </a:prstGeom>
          <a:noFill/>
          <a:ln w="0">
            <a:noFill/>
          </a:ln>
        </p:spPr>
        <p:txBody>
          <a:bodyPr lIns="91440" rIns="91440" tIns="91440" bIns="91440" anchor="t">
            <a:normAutofit/>
          </a:bodyPr>
          <a:p>
            <a:pPr indent="0">
              <a:lnSpc>
                <a:spcPct val="100000"/>
              </a:lnSpc>
              <a:buNone/>
              <a:tabLst>
                <a:tab algn="l" pos="0"/>
              </a:tabLst>
            </a:pPr>
            <a:r>
              <a:rPr b="0" lang="fr-FR" sz="1200" strike="noStrike" u="none">
                <a:solidFill>
                  <a:schemeClr val="dk1"/>
                </a:solidFill>
                <a:effectLst/>
                <a:uFillTx/>
                <a:latin typeface="Open Sans"/>
                <a:ea typeface="Open Sans"/>
              </a:rPr>
              <a:t>Embrace the digital era with our online strategy! We will launch an e-commerce store allowing customers to design and order their edible sculptures for delivery. Subscription boxes featuring “Monthly Artistic Treats” will attract engaged customers. Additionally, we aim to explore franchise opportunities, expanding the Edible Art experience into new cities and collaborating with international luxury brands for gifting.</a:t>
            </a:r>
            <a:endParaRPr b="0" lang="fr-FR" sz="1200" strike="noStrike" u="none">
              <a:solidFill>
                <a:srgbClr val="000000"/>
              </a:solidFill>
              <a:effectLst/>
              <a:uFillTx/>
              <a:latin typeface="Arial"/>
            </a:endParaRPr>
          </a:p>
        </p:txBody>
      </p:sp>
      <p:cxnSp>
        <p:nvCxnSpPr>
          <p:cNvPr id="103" name="Google Shape;391;p58"/>
          <p:cNvCxnSpPr/>
          <p:nvPr/>
        </p:nvCxnSpPr>
        <p:spPr>
          <a:xfrm>
            <a:off x="713160" y="1245600"/>
            <a:ext cx="7738920" cy="360"/>
          </a:xfrm>
          <a:prstGeom prst="straightConnector1">
            <a:avLst/>
          </a:prstGeom>
          <a:ln w="9525">
            <a:solidFill>
              <a:srgbClr val="222222"/>
            </a:solidFill>
            <a:round/>
          </a:ln>
        </p:spPr>
      </p:cxnSp>
      <p:sp>
        <p:nvSpPr>
          <p:cNvPr id="104" name="Google Shape;392;p58" title="stylish-woman-working-outside-sunny-day.jpg"/>
          <p:cNvSpPr/>
          <p:nvPr/>
        </p:nvSpPr>
        <p:spPr>
          <a:xfrm>
            <a:off x="0" y="1667160"/>
            <a:ext cx="4218480" cy="3475800"/>
          </a:xfrm>
          <a:prstGeom prst="round1Rect">
            <a:avLst>
              <a:gd name="adj" fmla="val 50000"/>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105" name="PlaceHolder 1"/>
          <p:cNvSpPr>
            <a:spLocks noGrp="1"/>
          </p:cNvSpPr>
          <p:nvPr>
            <p:ph type="title"/>
          </p:nvPr>
        </p:nvSpPr>
        <p:spPr>
          <a:xfrm>
            <a:off x="714240" y="1000080"/>
            <a:ext cx="2390400" cy="3609720"/>
          </a:xfrm>
          <a:prstGeom prst="rect">
            <a:avLst/>
          </a:prstGeom>
          <a:noFill/>
          <a:ln w="0">
            <a:noFill/>
          </a:ln>
        </p:spPr>
        <p:txBody>
          <a:bodyPr lIns="91440" rIns="91440" tIns="91440" bIns="91440" anchor="b">
            <a:normAutofit/>
          </a:bodyPr>
          <a:p>
            <a:pPr indent="0">
              <a:lnSpc>
                <a:spcPct val="100000"/>
              </a:lnSpc>
              <a:buNone/>
              <a:tabLst>
                <a:tab algn="l" pos="0"/>
              </a:tabLst>
            </a:pPr>
            <a:r>
              <a:rPr b="1" lang="fr-FR" sz="2600" strike="noStrike" u="none">
                <a:solidFill>
                  <a:schemeClr val="dk1"/>
                </a:solidFill>
                <a:effectLst/>
                <a:uFillTx/>
                <a:latin typeface="Bricolage Grotesque"/>
                <a:ea typeface="Bricolage Grotesque"/>
              </a:rPr>
              <a:t>Conclusions</a:t>
            </a:r>
            <a:endParaRPr b="0" lang="fr-FR" sz="2600" strike="noStrike" u="none">
              <a:solidFill>
                <a:schemeClr val="dk1"/>
              </a:solidFill>
              <a:effectLst/>
              <a:uFillTx/>
              <a:latin typeface="Arial"/>
            </a:endParaRPr>
          </a:p>
        </p:txBody>
      </p:sp>
      <p:sp>
        <p:nvSpPr>
          <p:cNvPr id="106" name="PlaceHolder 2"/>
          <p:cNvSpPr>
            <a:spLocks noGrp="1"/>
          </p:cNvSpPr>
          <p:nvPr>
            <p:ph type="subTitle"/>
          </p:nvPr>
        </p:nvSpPr>
        <p:spPr>
          <a:xfrm>
            <a:off x="3591000" y="1000080"/>
            <a:ext cx="4828680" cy="3609720"/>
          </a:xfrm>
          <a:prstGeom prst="rect">
            <a:avLst/>
          </a:prstGeom>
          <a:noFill/>
          <a:ln w="0">
            <a:noFill/>
          </a:ln>
        </p:spPr>
        <p:txBody>
          <a:bodyPr lIns="91440" rIns="91440" tIns="91440" bIns="91440" anchor="b">
            <a:normAutofit/>
          </a:bodyPr>
          <a:p>
            <a:pPr indent="0">
              <a:lnSpc>
                <a:spcPct val="100000"/>
              </a:lnSpc>
              <a:buNone/>
              <a:tabLst>
                <a:tab algn="l" pos="0"/>
              </a:tabLst>
            </a:pPr>
            <a:r>
              <a:rPr b="0" lang="en-US" sz="1200" strike="noStrike" u="none">
                <a:solidFill>
                  <a:schemeClr val="dk1"/>
                </a:solidFill>
                <a:effectLst/>
                <a:uFillTx/>
                <a:latin typeface="Open Sans"/>
                <a:ea typeface="Open Sans"/>
              </a:rPr>
              <a:t>In summary, Edible Art Studio blends creativity with culinary excellence, offering a unique experience that engages customers while driving sustainable growth. Our dual approach as a creative studio and business venture opens numerous pathways for profitability and brand expansion. Embrace the artistic journey and be part of a revolutionary concept in the world of edible artistry—where fun meets innovation!</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PlaceHolder 1"/>
          <p:cNvSpPr>
            <a:spLocks noGrp="1"/>
          </p:cNvSpPr>
          <p:nvPr>
            <p:ph type="title"/>
          </p:nvPr>
        </p:nvSpPr>
        <p:spPr>
          <a:xfrm>
            <a:off x="714240" y="533520"/>
            <a:ext cx="2190240" cy="618840"/>
          </a:xfrm>
          <a:prstGeom prst="rect">
            <a:avLst/>
          </a:prstGeom>
          <a:noFill/>
          <a:ln w="0">
            <a:noFill/>
          </a:ln>
        </p:spPr>
        <p:txBody>
          <a:bodyPr lIns="91440" rIns="91440" tIns="91440" bIns="91440" anchor="b">
            <a:normAutofit lnSpcReduction="9999"/>
          </a:bodyPr>
          <a:p>
            <a:pPr indent="0">
              <a:lnSpc>
                <a:spcPct val="100000"/>
              </a:lnSpc>
              <a:buNone/>
              <a:tabLst>
                <a:tab algn="l" pos="0"/>
              </a:tabLst>
            </a:pPr>
            <a:r>
              <a:rPr b="1" lang="fr-FR" sz="3000" strike="noStrike" u="none">
                <a:solidFill>
                  <a:schemeClr val="dk1"/>
                </a:solidFill>
                <a:effectLst/>
                <a:uFillTx/>
                <a:latin typeface="Bricolage Grotesque"/>
                <a:ea typeface="Bricolage Grotesque"/>
              </a:rPr>
              <a:t>Thank you!</a:t>
            </a:r>
            <a:endParaRPr b="0" lang="fr-FR" sz="3000" strike="noStrike" u="none">
              <a:solidFill>
                <a:schemeClr val="dk1"/>
              </a:solidFill>
              <a:effectLst/>
              <a:uFillTx/>
              <a:latin typeface="Arial"/>
            </a:endParaRPr>
          </a:p>
        </p:txBody>
      </p:sp>
      <p:sp>
        <p:nvSpPr>
          <p:cNvPr id="108" name="Google Shape;398;p59"/>
          <p:cNvSpPr/>
          <p:nvPr/>
        </p:nvSpPr>
        <p:spPr>
          <a:xfrm>
            <a:off x="5543640" y="1390680"/>
            <a:ext cx="2885760" cy="323640"/>
          </a:xfrm>
          <a:prstGeom prst="rect">
            <a:avLst/>
          </a:prstGeom>
          <a:noFill/>
          <a:ln w="0">
            <a:noFill/>
          </a:ln>
        </p:spPr>
        <p:style>
          <a:lnRef idx="0"/>
          <a:fillRef idx="0"/>
          <a:effectRef idx="0"/>
          <a:fontRef idx="minor"/>
        </p:style>
        <p:txBody>
          <a:bodyPr lIns="870823080" rIns="870823080" tIns="162000" bIns="162000" anchor="t">
            <a:normAutofit fontScale="25000" lnSpcReduction="19999"/>
          </a:bodyPr>
          <a:p>
            <a:pPr defTabSz="914400">
              <a:lnSpc>
                <a:spcPct val="100000"/>
              </a:lnSpc>
              <a:tabLst>
                <a:tab algn="l" pos="0"/>
              </a:tabLst>
            </a:pPr>
            <a:r>
              <a:rPr b="0" lang="fr-FR" sz="1800" strike="noStrike" u="none">
                <a:solidFill>
                  <a:schemeClr val="dk1"/>
                </a:solidFill>
                <a:effectLst/>
                <a:uFillTx/>
                <a:latin typeface="Arial"/>
              </a:rPr>
              <a:t>youremail@email.com</a:t>
            </a:r>
            <a:endParaRPr b="0" lang="en-US" sz="1800" strike="noStrike" u="none">
              <a:solidFill>
                <a:srgbClr val="000000"/>
              </a:solidFill>
              <a:effectLst/>
              <a:uFillTx/>
              <a:latin typeface="OpenSymbol"/>
            </a:endParaRPr>
          </a:p>
        </p:txBody>
      </p:sp>
      <p:grpSp>
        <p:nvGrpSpPr>
          <p:cNvPr id="109" name="Google Shape;399;p59"/>
          <p:cNvGrpSpPr/>
          <p:nvPr/>
        </p:nvGrpSpPr>
        <p:grpSpPr>
          <a:xfrm>
            <a:off x="912600" y="1331280"/>
            <a:ext cx="244800" cy="244800"/>
            <a:chOff x="912600" y="1331280"/>
            <a:chExt cx="244800" cy="244800"/>
          </a:xfrm>
        </p:grpSpPr>
        <p:sp>
          <p:nvSpPr>
            <p:cNvPr id="110" name="Google Shape;400;p59"/>
            <p:cNvSpPr/>
            <p:nvPr/>
          </p:nvSpPr>
          <p:spPr>
            <a:xfrm>
              <a:off x="912600" y="1331280"/>
              <a:ext cx="244800" cy="244800"/>
            </a:xfrm>
            <a:custGeom>
              <a:avLst/>
              <a:gdLst>
                <a:gd name="textAreaLeft" fmla="*/ 0 w 244800"/>
                <a:gd name="textAreaRight" fmla="*/ 245160 w 244800"/>
                <a:gd name="textAreaTop" fmla="*/ 0 h 244800"/>
                <a:gd name="textAreaBottom" fmla="*/ 245160 h 24480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111" name="Google Shape;401;p59"/>
            <p:cNvSpPr/>
            <p:nvPr/>
          </p:nvSpPr>
          <p:spPr>
            <a:xfrm>
              <a:off x="969480" y="1389600"/>
              <a:ext cx="130320" cy="128160"/>
            </a:xfrm>
            <a:custGeom>
              <a:avLst/>
              <a:gdLst>
                <a:gd name="textAreaLeft" fmla="*/ 0 w 130320"/>
                <a:gd name="textAreaRight" fmla="*/ 130680 w 130320"/>
                <a:gd name="textAreaTop" fmla="*/ 0 h 128160"/>
                <a:gd name="textAreaBottom" fmla="*/ 128520 h 12816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0">
              <a:noFill/>
            </a:ln>
          </p:spPr>
          <p:style>
            <a:lnRef idx="0"/>
            <a:fillRef idx="0"/>
            <a:effectRef idx="0"/>
            <a:fontRef idx="minor"/>
          </p:style>
          <p:txBody>
            <a:bodyPr tIns="64080" bIns="64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112" name="Google Shape;402;p59"/>
            <p:cNvSpPr/>
            <p:nvPr/>
          </p:nvSpPr>
          <p:spPr>
            <a:xfrm>
              <a:off x="1084680" y="1362960"/>
              <a:ext cx="33480" cy="32760"/>
            </a:xfrm>
            <a:custGeom>
              <a:avLst/>
              <a:gdLst>
                <a:gd name="textAreaLeft" fmla="*/ 0 w 33480"/>
                <a:gd name="textAreaRight" fmla="*/ 33840 w 33480"/>
                <a:gd name="textAreaTop" fmla="*/ 0 h 32760"/>
                <a:gd name="textAreaBottom" fmla="*/ 33120 h 3276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0">
              <a:noFill/>
            </a:ln>
          </p:spPr>
          <p:style>
            <a:lnRef idx="0"/>
            <a:fillRef idx="0"/>
            <a:effectRef idx="0"/>
            <a:fontRef idx="minor"/>
          </p:style>
          <p:txBody>
            <a:bodyPr tIns="16560" bIns="165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nvGrpSpPr>
          <p:cNvPr id="113" name="Google Shape;403;p59"/>
          <p:cNvGrpSpPr/>
          <p:nvPr/>
        </p:nvGrpSpPr>
        <p:grpSpPr>
          <a:xfrm>
            <a:off x="1460880" y="1348200"/>
            <a:ext cx="236520" cy="211320"/>
            <a:chOff x="1460880" y="1348200"/>
            <a:chExt cx="236520" cy="211320"/>
          </a:xfrm>
        </p:grpSpPr>
        <p:sp>
          <p:nvSpPr>
            <p:cNvPr id="114" name="Google Shape;404;p59"/>
            <p:cNvSpPr/>
            <p:nvPr/>
          </p:nvSpPr>
          <p:spPr>
            <a:xfrm>
              <a:off x="1469160" y="1422720"/>
              <a:ext cx="54000" cy="136800"/>
            </a:xfrm>
            <a:custGeom>
              <a:avLst/>
              <a:gdLst>
                <a:gd name="textAreaLeft" fmla="*/ 0 w 54000"/>
                <a:gd name="textAreaRight" fmla="*/ 54360 w 54000"/>
                <a:gd name="textAreaTop" fmla="*/ 0 h 136800"/>
                <a:gd name="textAreaBottom" fmla="*/ 137160 h 13680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0">
              <a:noFill/>
            </a:ln>
          </p:spPr>
          <p:style>
            <a:lnRef idx="0"/>
            <a:fillRef idx="0"/>
            <a:effectRef idx="0"/>
            <a:fontRef idx="minor"/>
          </p:style>
          <p:txBody>
            <a:bodyPr tIns="68400" bIns="684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115" name="Google Shape;405;p59"/>
            <p:cNvSpPr/>
            <p:nvPr/>
          </p:nvSpPr>
          <p:spPr>
            <a:xfrm>
              <a:off x="1460880" y="1348200"/>
              <a:ext cx="62280" cy="62280"/>
            </a:xfrm>
            <a:custGeom>
              <a:avLst/>
              <a:gdLst>
                <a:gd name="textAreaLeft" fmla="*/ 0 w 62280"/>
                <a:gd name="textAreaRight" fmla="*/ 62640 w 62280"/>
                <a:gd name="textAreaTop" fmla="*/ 0 h 62280"/>
                <a:gd name="textAreaBottom" fmla="*/ 62640 h 6228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0">
              <a:noFill/>
            </a:ln>
          </p:spPr>
          <p:style>
            <a:lnRef idx="0"/>
            <a:fillRef idx="0"/>
            <a:effectRef idx="0"/>
            <a:fontRef idx="minor"/>
          </p:style>
          <p:txBody>
            <a:bodyPr tIns="31320" bIns="313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116" name="Google Shape;406;p59"/>
            <p:cNvSpPr/>
            <p:nvPr/>
          </p:nvSpPr>
          <p:spPr>
            <a:xfrm>
              <a:off x="1551960" y="1422720"/>
              <a:ext cx="145440" cy="136800"/>
            </a:xfrm>
            <a:custGeom>
              <a:avLst/>
              <a:gdLst>
                <a:gd name="textAreaLeft" fmla="*/ 0 w 145440"/>
                <a:gd name="textAreaRight" fmla="*/ 145800 w 145440"/>
                <a:gd name="textAreaTop" fmla="*/ 0 h 136800"/>
                <a:gd name="textAreaBottom" fmla="*/ 137160 h 13680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0">
              <a:noFill/>
            </a:ln>
          </p:spPr>
          <p:style>
            <a:lnRef idx="0"/>
            <a:fillRef idx="0"/>
            <a:effectRef idx="0"/>
            <a:fontRef idx="minor"/>
          </p:style>
          <p:txBody>
            <a:bodyPr tIns="68400" bIns="684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sp>
        <p:nvSpPr>
          <p:cNvPr id="117" name="PlaceHolder 2"/>
          <p:cNvSpPr>
            <a:spLocks noGrp="1"/>
          </p:cNvSpPr>
          <p:nvPr>
            <p:ph type="subTitle"/>
          </p:nvPr>
        </p:nvSpPr>
        <p:spPr>
          <a:xfrm>
            <a:off x="3152880" y="542880"/>
            <a:ext cx="2228400" cy="1257120"/>
          </a:xfrm>
          <a:prstGeom prst="rect">
            <a:avLst/>
          </a:prstGeom>
          <a:noFill/>
          <a:ln w="0">
            <a:noFill/>
          </a:ln>
        </p:spPr>
        <p:txBody>
          <a:bodyPr lIns="91440" rIns="91440" tIns="91440" bIns="91440" anchor="t">
            <a:normAutofit/>
          </a:bodyPr>
          <a:p>
            <a:pPr>
              <a:lnSpc>
                <a:spcPct val="100000"/>
              </a:lnSpc>
              <a:tabLst>
                <a:tab algn="l" pos="0"/>
              </a:tabLst>
            </a:pPr>
            <a:r>
              <a:rPr b="0" lang="en-US" sz="1200" strike="noStrike" u="none">
                <a:solidFill>
                  <a:schemeClr val="dk1"/>
                </a:solidFill>
                <a:effectLst/>
                <a:uFillTx/>
                <a:latin typeface="Open Sans"/>
                <a:ea typeface="Open Sans"/>
              </a:rPr>
              <a:t>Do you have any questions?</a:t>
            </a:r>
            <a:endParaRPr b="0" lang="en-US" sz="1200" strike="noStrike" u="none">
              <a:solidFill>
                <a:srgbClr val="000000"/>
              </a:solidFill>
              <a:effectLst/>
              <a:uFillTx/>
              <a:latin typeface="OpenSymbol"/>
            </a:endParaRPr>
          </a:p>
        </p:txBody>
      </p:sp>
      <p:cxnSp>
        <p:nvCxnSpPr>
          <p:cNvPr id="118" name="Google Shape;408;p59"/>
          <p:cNvCxnSpPr/>
          <p:nvPr/>
        </p:nvCxnSpPr>
        <p:spPr>
          <a:xfrm>
            <a:off x="713160" y="1860120"/>
            <a:ext cx="7738920" cy="360"/>
          </a:xfrm>
          <a:prstGeom prst="straightConnector1">
            <a:avLst/>
          </a:prstGeom>
          <a:ln w="9525">
            <a:solidFill>
              <a:srgbClr val="222222"/>
            </a:solidFill>
            <a:round/>
          </a:ln>
        </p:spPr>
      </p:cxnSp>
      <p:sp>
        <p:nvSpPr>
          <p:cNvPr id="119" name="Google Shape;409;p59"/>
          <p:cNvSpPr/>
          <p:nvPr/>
        </p:nvSpPr>
        <p:spPr>
          <a:xfrm>
            <a:off x="2001240" y="1348200"/>
            <a:ext cx="207360" cy="212040"/>
          </a:xfrm>
          <a:custGeom>
            <a:avLst/>
            <a:gdLst>
              <a:gd name="textAreaLeft" fmla="*/ 0 w 207360"/>
              <a:gd name="textAreaRight" fmla="*/ 207720 w 207360"/>
              <a:gd name="textAreaTop" fmla="*/ 0 h 212040"/>
              <a:gd name="textAreaBottom" fmla="*/ 212400 h 212040"/>
            </a:gdLst>
            <a:ahLst/>
            <a:cxnLst/>
            <a:rect l="textAreaLeft" t="textAreaTop" r="textAreaRight" b="textAreaBottom"/>
            <a:pathLst>
              <a:path w="494728" h="505587">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dk1"/>
          </a:solidFill>
          <a:ln w="0">
            <a:noFill/>
          </a:ln>
        </p:spPr>
        <p:style>
          <a:lnRef idx="0"/>
          <a:fillRef idx="0"/>
          <a:effectRef idx="0"/>
          <a:fontRef idx="minor"/>
        </p:style>
        <p:txBody>
          <a:bodyPr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79" name="PlaceHolder 1"/>
          <p:cNvSpPr>
            <a:spLocks noGrp="1"/>
          </p:cNvSpPr>
          <p:nvPr>
            <p:ph type="title"/>
          </p:nvPr>
        </p:nvSpPr>
        <p:spPr>
          <a:xfrm>
            <a:off x="714240" y="1000080"/>
            <a:ext cx="2390400" cy="3609720"/>
          </a:xfrm>
          <a:prstGeom prst="rect">
            <a:avLst/>
          </a:prstGeom>
          <a:noFill/>
          <a:ln w="0">
            <a:noFill/>
          </a:ln>
        </p:spPr>
        <p:txBody>
          <a:bodyPr lIns="91440" rIns="91440" tIns="91440" bIns="91440" anchor="b">
            <a:normAutofit/>
          </a:bodyPr>
          <a:p>
            <a:pPr indent="0">
              <a:lnSpc>
                <a:spcPct val="100000"/>
              </a:lnSpc>
              <a:buNone/>
              <a:tabLst>
                <a:tab algn="l" pos="0"/>
              </a:tabLst>
            </a:pPr>
            <a:r>
              <a:rPr b="1" lang="fr-FR" sz="2600" strike="noStrike" u="none">
                <a:solidFill>
                  <a:schemeClr val="dk1"/>
                </a:solidFill>
                <a:effectLst/>
                <a:uFillTx/>
                <a:latin typeface="Bricolage Grotesque"/>
                <a:ea typeface="Bricolage Grotesque"/>
              </a:rPr>
              <a:t>Introduction</a:t>
            </a:r>
            <a:endParaRPr b="0" lang="fr-FR" sz="2600" strike="noStrike" u="none">
              <a:solidFill>
                <a:schemeClr val="dk1"/>
              </a:solidFill>
              <a:effectLst/>
              <a:uFillTx/>
              <a:latin typeface="Arial"/>
            </a:endParaRPr>
          </a:p>
        </p:txBody>
      </p:sp>
      <p:sp>
        <p:nvSpPr>
          <p:cNvPr id="80" name="PlaceHolder 2"/>
          <p:cNvSpPr>
            <a:spLocks noGrp="1"/>
          </p:cNvSpPr>
          <p:nvPr>
            <p:ph type="subTitle"/>
          </p:nvPr>
        </p:nvSpPr>
        <p:spPr>
          <a:xfrm>
            <a:off x="3591000" y="1000080"/>
            <a:ext cx="4828680" cy="3609720"/>
          </a:xfrm>
          <a:prstGeom prst="rect">
            <a:avLst/>
          </a:prstGeom>
          <a:noFill/>
          <a:ln w="0">
            <a:noFill/>
          </a:ln>
        </p:spPr>
        <p:txBody>
          <a:bodyPr lIns="91440" rIns="91440" tIns="91440" bIns="91440" anchor="b">
            <a:normAutofit/>
          </a:bodyPr>
          <a:p>
            <a:pPr indent="0">
              <a:lnSpc>
                <a:spcPct val="100000"/>
              </a:lnSpc>
              <a:buNone/>
              <a:tabLst>
                <a:tab algn="l" pos="0"/>
              </a:tabLst>
            </a:pPr>
            <a:r>
              <a:rPr b="0" lang="en-US" sz="1200" strike="noStrike" u="none">
                <a:solidFill>
                  <a:schemeClr val="dk1"/>
                </a:solidFill>
                <a:effectLst/>
                <a:uFillTx/>
                <a:latin typeface="Open Sans"/>
                <a:ea typeface="Open Sans"/>
              </a:rPr>
              <a:t>Discover the unique concept of Edible Art Studio, where creativity meets culinary expertise. This innovative space offers a platform for individuals to craft their own edible masterpieces while also serving as a thriving business venture. From personalized creations to luxurious edible gifts, our studio promises a transformative experience that combines fun, learning, and artistic expression. Join us in shaping a new culinary trend that captivates all!</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81" name="PlaceHolder 1"/>
          <p:cNvSpPr>
            <a:spLocks noGrp="1"/>
          </p:cNvSpPr>
          <p:nvPr>
            <p:ph type="title"/>
          </p:nvPr>
        </p:nvSpPr>
        <p:spPr>
          <a:xfrm>
            <a:off x="1952640" y="590400"/>
            <a:ext cx="6476760" cy="514080"/>
          </a:xfrm>
          <a:prstGeom prst="rect">
            <a:avLst/>
          </a:prstGeom>
          <a:noFill/>
          <a:ln w="0">
            <a:noFill/>
          </a:ln>
        </p:spPr>
        <p:txBody>
          <a:bodyPr lIns="91440" rIns="91440" tIns="91440" bIns="91440" anchor="ctr">
            <a:normAutofit fontScale="85000" lnSpcReduction="19999"/>
          </a:bodyPr>
          <a:p>
            <a:pPr indent="0" algn="r">
              <a:lnSpc>
                <a:spcPct val="100000"/>
              </a:lnSpc>
              <a:buNone/>
              <a:tabLst>
                <a:tab algn="l" pos="0"/>
              </a:tabLst>
            </a:pPr>
            <a:r>
              <a:rPr b="1" lang="fr-FR" sz="3000" strike="noStrike" u="none">
                <a:solidFill>
                  <a:schemeClr val="dk1"/>
                </a:solidFill>
                <a:effectLst/>
                <a:uFillTx/>
                <a:latin typeface="Bricolage Grotesque"/>
                <a:ea typeface="Bricolage Grotesque"/>
              </a:rPr>
              <a:t>Edible Art Studio Concept</a:t>
            </a:r>
            <a:endParaRPr b="0" lang="fr-FR" sz="3000" strike="noStrike" u="none">
              <a:solidFill>
                <a:schemeClr val="dk1"/>
              </a:solidFill>
              <a:effectLst/>
              <a:uFillTx/>
              <a:latin typeface="Arial"/>
            </a:endParaRPr>
          </a:p>
        </p:txBody>
      </p:sp>
      <p:sp>
        <p:nvSpPr>
          <p:cNvPr id="82" name="PlaceHolder 2"/>
          <p:cNvSpPr>
            <a:spLocks noGrp="1"/>
          </p:cNvSpPr>
          <p:nvPr>
            <p:ph type="title"/>
          </p:nvPr>
        </p:nvSpPr>
        <p:spPr>
          <a:xfrm>
            <a:off x="714240" y="590400"/>
            <a:ext cx="1095120" cy="514080"/>
          </a:xfrm>
          <a:prstGeom prst="rect">
            <a:avLst/>
          </a:prstGeom>
          <a:noFill/>
          <a:ln w="0">
            <a:noFill/>
          </a:ln>
        </p:spPr>
        <p:txBody>
          <a:bodyPr lIns="91440" rIns="91440" tIns="91440" bIns="91440" anchor="ctr">
            <a:normAutofit fontScale="62500" lnSpcReduction="19999"/>
          </a:bodyPr>
          <a:p>
            <a:pPr indent="0">
              <a:lnSpc>
                <a:spcPct val="100000"/>
              </a:lnSpc>
              <a:buNone/>
              <a:tabLst>
                <a:tab algn="l" pos="0"/>
              </a:tabLst>
            </a:pPr>
            <a:r>
              <a:rPr b="1" lang="fr-FR" sz="4000" strike="noStrike" u="none">
                <a:solidFill>
                  <a:schemeClr val="dk1"/>
                </a:solidFill>
                <a:effectLst/>
                <a:uFillTx/>
                <a:latin typeface="Bricolage Grotesque"/>
                <a:ea typeface="Bricolage Grotesque"/>
              </a:rPr>
              <a:t>01</a:t>
            </a:r>
            <a:endParaRPr b="0" lang="fr-FR" sz="4000" strike="noStrike" u="none">
              <a:solidFill>
                <a:schemeClr val="dk1"/>
              </a:solidFill>
              <a:effectLst/>
              <a:uFillTx/>
              <a:latin typeface="Arial"/>
            </a:endParaRPr>
          </a:p>
        </p:txBody>
      </p:sp>
      <p:sp>
        <p:nvSpPr>
          <p:cNvPr id="83" name="Google Shape;236;p50" title="working-from-home-ergonomic-workstation.jpg"/>
          <p:cNvSpPr/>
          <p:nvPr/>
        </p:nvSpPr>
        <p:spPr>
          <a:xfrm>
            <a:off x="349560" y="1667160"/>
            <a:ext cx="8444520" cy="3117600"/>
          </a:xfrm>
          <a:prstGeom prst="round2SameRect">
            <a:avLst>
              <a:gd name="adj1" fmla="val 50000"/>
              <a:gd name="adj2" fmla="val 0"/>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cxnSp>
        <p:nvCxnSpPr>
          <p:cNvPr id="84" name="Google Shape;237;p50"/>
          <p:cNvCxnSpPr/>
          <p:nvPr/>
        </p:nvCxnSpPr>
        <p:spPr>
          <a:xfrm>
            <a:off x="713160" y="1245600"/>
            <a:ext cx="7738920" cy="360"/>
          </a:xfrm>
          <a:prstGeom prst="straightConnector1">
            <a:avLst/>
          </a:prstGeom>
          <a:ln w="9525">
            <a:solidFill>
              <a:srgbClr val="222222"/>
            </a:solidFill>
            <a:round/>
          </a:ln>
        </p:spPr>
      </p:cxn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85" name="PlaceHolder 1"/>
          <p:cNvSpPr>
            <a:spLocks noGrp="1"/>
          </p:cNvSpPr>
          <p:nvPr>
            <p:ph type="title"/>
          </p:nvPr>
        </p:nvSpPr>
        <p:spPr>
          <a:xfrm>
            <a:off x="714240" y="1000080"/>
            <a:ext cx="2390400" cy="3609720"/>
          </a:xfrm>
          <a:prstGeom prst="rect">
            <a:avLst/>
          </a:prstGeom>
          <a:noFill/>
          <a:ln w="0">
            <a:noFill/>
          </a:ln>
        </p:spPr>
        <p:txBody>
          <a:bodyPr lIns="91440" rIns="91440" tIns="91440" bIns="91440" anchor="b">
            <a:normAutofit/>
          </a:bodyPr>
          <a:p>
            <a:pPr indent="0">
              <a:lnSpc>
                <a:spcPct val="100000"/>
              </a:lnSpc>
              <a:buNone/>
              <a:tabLst>
                <a:tab algn="l" pos="0"/>
              </a:tabLst>
            </a:pPr>
            <a:r>
              <a:rPr b="1" lang="fr-FR" sz="2600" strike="noStrike" u="none">
                <a:solidFill>
                  <a:schemeClr val="dk1"/>
                </a:solidFill>
                <a:effectLst/>
                <a:uFillTx/>
                <a:latin typeface="Bricolage Grotesque"/>
                <a:ea typeface="Bricolage Grotesque"/>
              </a:rPr>
              <a:t>Creative Experience Studio</a:t>
            </a:r>
            <a:endParaRPr b="0" lang="fr-FR" sz="2600" strike="noStrike" u="none">
              <a:solidFill>
                <a:schemeClr val="dk1"/>
              </a:solidFill>
              <a:effectLst/>
              <a:uFillTx/>
              <a:latin typeface="Arial"/>
            </a:endParaRPr>
          </a:p>
        </p:txBody>
      </p:sp>
      <p:sp>
        <p:nvSpPr>
          <p:cNvPr id="86" name="PlaceHolder 2"/>
          <p:cNvSpPr>
            <a:spLocks noGrp="1"/>
          </p:cNvSpPr>
          <p:nvPr>
            <p:ph type="subTitle"/>
          </p:nvPr>
        </p:nvSpPr>
        <p:spPr>
          <a:xfrm>
            <a:off x="3591000" y="1000080"/>
            <a:ext cx="4828680" cy="3609720"/>
          </a:xfrm>
          <a:prstGeom prst="rect">
            <a:avLst/>
          </a:prstGeom>
          <a:noFill/>
          <a:ln w="0">
            <a:noFill/>
          </a:ln>
        </p:spPr>
        <p:txBody>
          <a:bodyPr lIns="91440" rIns="91440" tIns="91440" bIns="91440" anchor="b">
            <a:normAutofit/>
          </a:bodyPr>
          <a:p>
            <a:pPr indent="0">
              <a:lnSpc>
                <a:spcPct val="100000"/>
              </a:lnSpc>
              <a:buNone/>
              <a:tabLst>
                <a:tab algn="l" pos="0"/>
              </a:tabLst>
            </a:pPr>
            <a:r>
              <a:rPr b="0" lang="en-US" sz="1200" strike="noStrike" u="none">
                <a:solidFill>
                  <a:schemeClr val="dk1"/>
                </a:solidFill>
                <a:effectLst/>
                <a:uFillTx/>
                <a:latin typeface="Open Sans"/>
                <a:ea typeface="Open Sans"/>
              </a:rPr>
              <a:t>Welcome to a space where imagination flourishes! Our Creative Experience Studio invites guests to dive into the world of edible art. Participants will learn techniques to create stunning sugar sculptures and chocolate figurines. Through hands-on workshops designed for all ages, we foster an environment of creativity and enjoyment as customers bring their edible visions to life.</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87" name="PlaceHolder 1"/>
          <p:cNvSpPr>
            <a:spLocks noGrp="1"/>
          </p:cNvSpPr>
          <p:nvPr>
            <p:ph type="title"/>
          </p:nvPr>
        </p:nvSpPr>
        <p:spPr>
          <a:xfrm>
            <a:off x="714240" y="542880"/>
            <a:ext cx="7714800" cy="552240"/>
          </a:xfrm>
          <a:prstGeom prst="rect">
            <a:avLst/>
          </a:prstGeom>
          <a:noFill/>
          <a:ln w="0">
            <a:noFill/>
          </a:ln>
        </p:spPr>
        <p:txBody>
          <a:bodyPr lIns="91440" rIns="91440" tIns="91440" bIns="91440" anchor="t">
            <a:normAutofit lnSpcReduction="9999"/>
          </a:bodyPr>
          <a:p>
            <a:pPr indent="0">
              <a:lnSpc>
                <a:spcPct val="100000"/>
              </a:lnSpc>
              <a:buNone/>
              <a:tabLst>
                <a:tab algn="l" pos="0"/>
              </a:tabLst>
            </a:pPr>
            <a:r>
              <a:rPr b="1" lang="fr-FR" sz="2600" strike="noStrike" u="none">
                <a:solidFill>
                  <a:schemeClr val="dk1"/>
                </a:solidFill>
                <a:effectLst/>
                <a:uFillTx/>
                <a:latin typeface="Bricolage Grotesque"/>
                <a:ea typeface="Bricolage Grotesque"/>
              </a:rPr>
              <a:t>Business Venture</a:t>
            </a:r>
            <a:endParaRPr b="0" lang="fr-FR" sz="2600" strike="noStrike" u="none">
              <a:solidFill>
                <a:schemeClr val="dk1"/>
              </a:solidFill>
              <a:effectLst/>
              <a:uFillTx/>
              <a:latin typeface="Arial"/>
            </a:endParaRPr>
          </a:p>
        </p:txBody>
      </p:sp>
      <p:sp>
        <p:nvSpPr>
          <p:cNvPr id="88" name="PlaceHolder 2"/>
          <p:cNvSpPr>
            <a:spLocks noGrp="1"/>
          </p:cNvSpPr>
          <p:nvPr>
            <p:ph/>
          </p:nvPr>
        </p:nvSpPr>
        <p:spPr>
          <a:xfrm>
            <a:off x="4429080" y="1666800"/>
            <a:ext cx="4000320" cy="2876040"/>
          </a:xfrm>
          <a:prstGeom prst="rect">
            <a:avLst/>
          </a:prstGeom>
          <a:noFill/>
          <a:ln w="0">
            <a:noFill/>
          </a:ln>
        </p:spPr>
        <p:txBody>
          <a:bodyPr lIns="91440" rIns="91440" tIns="91440" bIns="91440" anchor="t">
            <a:normAutofit/>
          </a:bodyPr>
          <a:p>
            <a:pPr indent="0">
              <a:lnSpc>
                <a:spcPct val="100000"/>
              </a:lnSpc>
              <a:buNone/>
              <a:tabLst>
                <a:tab algn="l" pos="0"/>
              </a:tabLst>
            </a:pPr>
            <a:r>
              <a:rPr b="0" lang="fr-FR" sz="1200" strike="noStrike" u="none">
                <a:solidFill>
                  <a:schemeClr val="dk1"/>
                </a:solidFill>
                <a:effectLst/>
                <a:uFillTx/>
                <a:latin typeface="Open Sans"/>
                <a:ea typeface="Open Sans"/>
              </a:rPr>
              <a:t>Edible Art Studio transcends being just a creative space; it operates as a dynamic startup. Our professional team will produce, market, and sell exquisite edible art creations, including custom candy sculptures and event décor. With a focus on innovation and quality, we establish a brand synonymous with luxury and creativity, catering to both individual and corporate gifting needs.</a:t>
            </a:r>
            <a:endParaRPr b="0" lang="fr-FR" sz="1200" strike="noStrike" u="none">
              <a:solidFill>
                <a:srgbClr val="000000"/>
              </a:solidFill>
              <a:effectLst/>
              <a:uFillTx/>
              <a:latin typeface="Arial"/>
            </a:endParaRPr>
          </a:p>
        </p:txBody>
      </p:sp>
      <p:cxnSp>
        <p:nvCxnSpPr>
          <p:cNvPr id="89" name="Google Shape;391;p58"/>
          <p:cNvCxnSpPr/>
          <p:nvPr/>
        </p:nvCxnSpPr>
        <p:spPr>
          <a:xfrm>
            <a:off x="713160" y="1245600"/>
            <a:ext cx="7738920" cy="360"/>
          </a:xfrm>
          <a:prstGeom prst="straightConnector1">
            <a:avLst/>
          </a:prstGeom>
          <a:ln w="9525">
            <a:solidFill>
              <a:srgbClr val="222222"/>
            </a:solidFill>
            <a:round/>
          </a:ln>
        </p:spPr>
      </p:cxnSp>
      <p:sp>
        <p:nvSpPr>
          <p:cNvPr id="90" name="Google Shape;392;p58" title="stylish-woman-working-outside-sunny-day.jpg"/>
          <p:cNvSpPr/>
          <p:nvPr/>
        </p:nvSpPr>
        <p:spPr>
          <a:xfrm>
            <a:off x="0" y="1667160"/>
            <a:ext cx="4218480" cy="3475800"/>
          </a:xfrm>
          <a:prstGeom prst="round1Rect">
            <a:avLst>
              <a:gd name="adj" fmla="val 50000"/>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91" name="PlaceHolder 1"/>
          <p:cNvSpPr>
            <a:spLocks noGrp="1"/>
          </p:cNvSpPr>
          <p:nvPr>
            <p:ph type="title"/>
          </p:nvPr>
        </p:nvSpPr>
        <p:spPr>
          <a:xfrm>
            <a:off x="714240" y="1000080"/>
            <a:ext cx="2390400" cy="3609720"/>
          </a:xfrm>
          <a:prstGeom prst="rect">
            <a:avLst/>
          </a:prstGeom>
          <a:noFill/>
          <a:ln w="0">
            <a:noFill/>
          </a:ln>
        </p:spPr>
        <p:txBody>
          <a:bodyPr lIns="91440" rIns="91440" tIns="91440" bIns="91440" anchor="b">
            <a:normAutofit/>
          </a:bodyPr>
          <a:p>
            <a:pPr indent="0">
              <a:lnSpc>
                <a:spcPct val="100000"/>
              </a:lnSpc>
              <a:buNone/>
              <a:tabLst>
                <a:tab algn="l" pos="0"/>
              </a:tabLst>
            </a:pPr>
            <a:r>
              <a:rPr b="1" lang="fr-FR" sz="2600" strike="noStrike" u="none">
                <a:solidFill>
                  <a:schemeClr val="dk1"/>
                </a:solidFill>
                <a:effectLst/>
                <a:uFillTx/>
                <a:latin typeface="Bricolage Grotesque"/>
                <a:ea typeface="Bricolage Grotesque"/>
              </a:rPr>
              <a:t>Interactive Studio Experience</a:t>
            </a:r>
            <a:endParaRPr b="0" lang="fr-FR" sz="2600" strike="noStrike" u="none">
              <a:solidFill>
                <a:schemeClr val="dk1"/>
              </a:solidFill>
              <a:effectLst/>
              <a:uFillTx/>
              <a:latin typeface="Arial"/>
            </a:endParaRPr>
          </a:p>
        </p:txBody>
      </p:sp>
      <p:sp>
        <p:nvSpPr>
          <p:cNvPr id="92" name="PlaceHolder 2"/>
          <p:cNvSpPr>
            <a:spLocks noGrp="1"/>
          </p:cNvSpPr>
          <p:nvPr>
            <p:ph type="subTitle"/>
          </p:nvPr>
        </p:nvSpPr>
        <p:spPr>
          <a:xfrm>
            <a:off x="3591000" y="1000080"/>
            <a:ext cx="4828680" cy="3609720"/>
          </a:xfrm>
          <a:prstGeom prst="rect">
            <a:avLst/>
          </a:prstGeom>
          <a:noFill/>
          <a:ln w="0">
            <a:noFill/>
          </a:ln>
        </p:spPr>
        <p:txBody>
          <a:bodyPr lIns="91440" rIns="91440" tIns="91440" bIns="91440" anchor="b">
            <a:normAutofit/>
          </a:bodyPr>
          <a:p>
            <a:pPr indent="0">
              <a:lnSpc>
                <a:spcPct val="100000"/>
              </a:lnSpc>
              <a:buNone/>
              <a:tabLst>
                <a:tab algn="l" pos="0"/>
              </a:tabLst>
            </a:pPr>
            <a:r>
              <a:rPr b="0" lang="en-US" sz="1200" strike="noStrike" u="none">
                <a:solidFill>
                  <a:schemeClr val="dk1"/>
                </a:solidFill>
                <a:effectLst/>
                <a:uFillTx/>
                <a:latin typeface="Open Sans"/>
                <a:ea typeface="Open Sans"/>
              </a:rPr>
              <a:t>Step into a realm of creativity and fun at our Interactive Studio Experience! Here, customers will learn the art of crafting their own candy, chocolate, and sugar sculptures. With a variety of workshops tailored for kids, families, and professionals, we offer an engaging platform where guests can express their artistic flair. Unleash your imagination and watch as your edible creations come to life in a delightful and memorable way!</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93" name="PlaceHolder 1"/>
          <p:cNvSpPr>
            <a:spLocks noGrp="1"/>
          </p:cNvSpPr>
          <p:nvPr>
            <p:ph type="title"/>
          </p:nvPr>
        </p:nvSpPr>
        <p:spPr>
          <a:xfrm>
            <a:off x="1952640" y="590400"/>
            <a:ext cx="6476760" cy="514080"/>
          </a:xfrm>
          <a:prstGeom prst="rect">
            <a:avLst/>
          </a:prstGeom>
          <a:noFill/>
          <a:ln w="0">
            <a:noFill/>
          </a:ln>
        </p:spPr>
        <p:txBody>
          <a:bodyPr lIns="91440" rIns="91440" tIns="91440" bIns="91440" anchor="ctr">
            <a:normAutofit fontScale="85000" lnSpcReduction="19999"/>
          </a:bodyPr>
          <a:p>
            <a:pPr indent="0" algn="r">
              <a:lnSpc>
                <a:spcPct val="100000"/>
              </a:lnSpc>
              <a:buNone/>
              <a:tabLst>
                <a:tab algn="l" pos="0"/>
              </a:tabLst>
            </a:pPr>
            <a:r>
              <a:rPr b="1" lang="fr-FR" sz="3000" strike="noStrike" u="none">
                <a:solidFill>
                  <a:schemeClr val="dk1"/>
                </a:solidFill>
                <a:effectLst/>
                <a:uFillTx/>
                <a:latin typeface="Bricolage Grotesque"/>
                <a:ea typeface="Bricolage Grotesque"/>
              </a:rPr>
              <a:t>Business Model Opportunities</a:t>
            </a:r>
            <a:endParaRPr b="0" lang="fr-FR" sz="3000" strike="noStrike" u="none">
              <a:solidFill>
                <a:schemeClr val="dk1"/>
              </a:solidFill>
              <a:effectLst/>
              <a:uFillTx/>
              <a:latin typeface="Arial"/>
            </a:endParaRPr>
          </a:p>
        </p:txBody>
      </p:sp>
      <p:sp>
        <p:nvSpPr>
          <p:cNvPr id="94" name="PlaceHolder 2"/>
          <p:cNvSpPr>
            <a:spLocks noGrp="1"/>
          </p:cNvSpPr>
          <p:nvPr>
            <p:ph type="title"/>
          </p:nvPr>
        </p:nvSpPr>
        <p:spPr>
          <a:xfrm>
            <a:off x="714240" y="590400"/>
            <a:ext cx="1095120" cy="514080"/>
          </a:xfrm>
          <a:prstGeom prst="rect">
            <a:avLst/>
          </a:prstGeom>
          <a:noFill/>
          <a:ln w="0">
            <a:noFill/>
          </a:ln>
        </p:spPr>
        <p:txBody>
          <a:bodyPr lIns="91440" rIns="91440" tIns="91440" bIns="91440" anchor="ctr">
            <a:normAutofit fontScale="62500" lnSpcReduction="19999"/>
          </a:bodyPr>
          <a:p>
            <a:pPr indent="0">
              <a:lnSpc>
                <a:spcPct val="100000"/>
              </a:lnSpc>
              <a:buNone/>
              <a:tabLst>
                <a:tab algn="l" pos="0"/>
              </a:tabLst>
            </a:pPr>
            <a:r>
              <a:rPr b="1" lang="fr-FR" sz="4000" strike="noStrike" u="none">
                <a:solidFill>
                  <a:schemeClr val="dk1"/>
                </a:solidFill>
                <a:effectLst/>
                <a:uFillTx/>
                <a:latin typeface="Bricolage Grotesque"/>
                <a:ea typeface="Bricolage Grotesque"/>
              </a:rPr>
              <a:t>02</a:t>
            </a:r>
            <a:endParaRPr b="0" lang="fr-FR" sz="4000" strike="noStrike" u="none">
              <a:solidFill>
                <a:schemeClr val="dk1"/>
              </a:solidFill>
              <a:effectLst/>
              <a:uFillTx/>
              <a:latin typeface="Arial"/>
            </a:endParaRPr>
          </a:p>
        </p:txBody>
      </p:sp>
      <p:sp>
        <p:nvSpPr>
          <p:cNvPr id="95" name="Google Shape;236;p50" title="working-from-home-ergonomic-workstation.jpg"/>
          <p:cNvSpPr/>
          <p:nvPr/>
        </p:nvSpPr>
        <p:spPr>
          <a:xfrm>
            <a:off x="349560" y="1667160"/>
            <a:ext cx="8444520" cy="3117600"/>
          </a:xfrm>
          <a:prstGeom prst="round2SameRect">
            <a:avLst>
              <a:gd name="adj1" fmla="val 50000"/>
              <a:gd name="adj2" fmla="val 0"/>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cxnSp>
        <p:nvCxnSpPr>
          <p:cNvPr id="96" name="Google Shape;237;p50"/>
          <p:cNvCxnSpPr/>
          <p:nvPr/>
        </p:nvCxnSpPr>
        <p:spPr>
          <a:xfrm>
            <a:off x="713160" y="1245600"/>
            <a:ext cx="7738920" cy="360"/>
          </a:xfrm>
          <a:prstGeom prst="straightConnector1">
            <a:avLst/>
          </a:prstGeom>
          <a:ln w="9525">
            <a:solidFill>
              <a:srgbClr val="222222"/>
            </a:solidFill>
            <a:round/>
          </a:ln>
        </p:spPr>
      </p:cxn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97" name="PlaceHolder 1"/>
          <p:cNvSpPr>
            <a:spLocks noGrp="1"/>
          </p:cNvSpPr>
          <p:nvPr>
            <p:ph type="title"/>
          </p:nvPr>
        </p:nvSpPr>
        <p:spPr>
          <a:xfrm>
            <a:off x="714240" y="1000080"/>
            <a:ext cx="2390400" cy="3609720"/>
          </a:xfrm>
          <a:prstGeom prst="rect">
            <a:avLst/>
          </a:prstGeom>
          <a:noFill/>
          <a:ln w="0">
            <a:noFill/>
          </a:ln>
        </p:spPr>
        <p:txBody>
          <a:bodyPr lIns="91440" rIns="91440" tIns="91440" bIns="91440" anchor="b">
            <a:normAutofit/>
          </a:bodyPr>
          <a:p>
            <a:pPr indent="0">
              <a:lnSpc>
                <a:spcPct val="100000"/>
              </a:lnSpc>
              <a:buNone/>
              <a:tabLst>
                <a:tab algn="l" pos="0"/>
              </a:tabLst>
            </a:pPr>
            <a:r>
              <a:rPr b="1" lang="fr-FR" sz="2600" strike="noStrike" u="none">
                <a:solidFill>
                  <a:schemeClr val="dk1"/>
                </a:solidFill>
                <a:effectLst/>
                <a:uFillTx/>
                <a:latin typeface="Bricolage Grotesque"/>
                <a:ea typeface="Bricolage Grotesque"/>
              </a:rPr>
              <a:t>Studio Revenue Streams</a:t>
            </a:r>
            <a:endParaRPr b="0" lang="fr-FR" sz="2600" strike="noStrike" u="none">
              <a:solidFill>
                <a:schemeClr val="dk1"/>
              </a:solidFill>
              <a:effectLst/>
              <a:uFillTx/>
              <a:latin typeface="Arial"/>
            </a:endParaRPr>
          </a:p>
        </p:txBody>
      </p:sp>
      <p:sp>
        <p:nvSpPr>
          <p:cNvPr id="98" name="PlaceHolder 2"/>
          <p:cNvSpPr>
            <a:spLocks noGrp="1"/>
          </p:cNvSpPr>
          <p:nvPr>
            <p:ph type="subTitle"/>
          </p:nvPr>
        </p:nvSpPr>
        <p:spPr>
          <a:xfrm>
            <a:off x="3591000" y="1000080"/>
            <a:ext cx="4828680" cy="3609720"/>
          </a:xfrm>
          <a:prstGeom prst="rect">
            <a:avLst/>
          </a:prstGeom>
          <a:noFill/>
          <a:ln w="0">
            <a:noFill/>
          </a:ln>
        </p:spPr>
        <p:txBody>
          <a:bodyPr lIns="91440" rIns="91440" tIns="91440" bIns="91440" anchor="b">
            <a:normAutofit/>
          </a:bodyPr>
          <a:p>
            <a:pPr indent="0">
              <a:lnSpc>
                <a:spcPct val="100000"/>
              </a:lnSpc>
              <a:buNone/>
              <a:tabLst>
                <a:tab algn="l" pos="0"/>
              </a:tabLst>
            </a:pPr>
            <a:r>
              <a:rPr b="0" lang="en-US" sz="1200" strike="noStrike" u="none">
                <a:solidFill>
                  <a:schemeClr val="dk1"/>
                </a:solidFill>
                <a:effectLst/>
                <a:uFillTx/>
                <a:latin typeface="Open Sans"/>
                <a:ea typeface="Open Sans"/>
              </a:rPr>
              <a:t>Our revenue model is designed for sustainability and growth. We will generate income through entry fees for “Create Your Own Candy” sessions, alongside ticketed themed workshops. Additionally, we’ll host birthday parties, kids’ events, and team-building workshops, creating a diverse range of experiences that attract a broad clientele while fostering community engagement and creativity.</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6eeeb"/>
        </a:solidFill>
      </p:bgPr>
    </p:bg>
    <p:spTree>
      <p:nvGrpSpPr>
        <p:cNvPr id="1" name=""/>
        <p:cNvGrpSpPr/>
        <p:nvPr/>
      </p:nvGrpSpPr>
      <p:grpSpPr>
        <a:xfrm>
          <a:off x="0" y="0"/>
          <a:ext cx="0" cy="0"/>
          <a:chOff x="0" y="0"/>
          <a:chExt cx="0" cy="0"/>
        </a:xfrm>
      </p:grpSpPr>
      <p:sp>
        <p:nvSpPr>
          <p:cNvPr id="99" name="PlaceHolder 1"/>
          <p:cNvSpPr>
            <a:spLocks noGrp="1"/>
          </p:cNvSpPr>
          <p:nvPr>
            <p:ph type="title"/>
          </p:nvPr>
        </p:nvSpPr>
        <p:spPr>
          <a:xfrm>
            <a:off x="714240" y="1000080"/>
            <a:ext cx="2390400" cy="3609720"/>
          </a:xfrm>
          <a:prstGeom prst="rect">
            <a:avLst/>
          </a:prstGeom>
          <a:noFill/>
          <a:ln w="0">
            <a:noFill/>
          </a:ln>
        </p:spPr>
        <p:txBody>
          <a:bodyPr lIns="91440" rIns="91440" tIns="91440" bIns="91440" anchor="b">
            <a:normAutofit/>
          </a:bodyPr>
          <a:p>
            <a:pPr indent="0">
              <a:lnSpc>
                <a:spcPct val="100000"/>
              </a:lnSpc>
              <a:buNone/>
              <a:tabLst>
                <a:tab algn="l" pos="0"/>
              </a:tabLst>
            </a:pPr>
            <a:r>
              <a:rPr b="1" lang="fr-FR" sz="2600" strike="noStrike" u="none">
                <a:solidFill>
                  <a:schemeClr val="dk1"/>
                </a:solidFill>
                <a:effectLst/>
                <a:uFillTx/>
                <a:latin typeface="Bricolage Grotesque"/>
                <a:ea typeface="Bricolage Grotesque"/>
              </a:rPr>
              <a:t>Product Sales</a:t>
            </a:r>
            <a:endParaRPr b="0" lang="fr-FR" sz="2600" strike="noStrike" u="none">
              <a:solidFill>
                <a:schemeClr val="dk1"/>
              </a:solidFill>
              <a:effectLst/>
              <a:uFillTx/>
              <a:latin typeface="Arial"/>
            </a:endParaRPr>
          </a:p>
        </p:txBody>
      </p:sp>
      <p:sp>
        <p:nvSpPr>
          <p:cNvPr id="100" name="PlaceHolder 2"/>
          <p:cNvSpPr>
            <a:spLocks noGrp="1"/>
          </p:cNvSpPr>
          <p:nvPr>
            <p:ph type="subTitle"/>
          </p:nvPr>
        </p:nvSpPr>
        <p:spPr>
          <a:xfrm>
            <a:off x="3591000" y="1000080"/>
            <a:ext cx="4828680" cy="3609720"/>
          </a:xfrm>
          <a:prstGeom prst="rect">
            <a:avLst/>
          </a:prstGeom>
          <a:noFill/>
          <a:ln w="0">
            <a:noFill/>
          </a:ln>
        </p:spPr>
        <p:txBody>
          <a:bodyPr lIns="91440" rIns="91440" tIns="91440" bIns="91440" anchor="b">
            <a:normAutofit/>
          </a:bodyPr>
          <a:p>
            <a:pPr indent="0">
              <a:lnSpc>
                <a:spcPct val="100000"/>
              </a:lnSpc>
              <a:buNone/>
              <a:tabLst>
                <a:tab algn="l" pos="0"/>
              </a:tabLst>
            </a:pPr>
            <a:r>
              <a:rPr b="0" lang="en-US" sz="1200" strike="noStrike" u="none">
                <a:solidFill>
                  <a:schemeClr val="dk1"/>
                </a:solidFill>
                <a:effectLst/>
                <a:uFillTx/>
                <a:latin typeface="Open Sans"/>
                <a:ea typeface="Open Sans"/>
              </a:rPr>
              <a:t>Maximize the reach of our artistic offerings through a variety of product sales. We will offer ready-to-buy designer edible sculptures and seasonal collections, such as Diwali sweets adorned with artistic sugar designs and festive candy ornaments for Christmas. By capitalizing on corporate gifting opportunities with logo-based candies and luxurious event décor, we will position ourselves in the premium niche of the market.</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Multipurpose Business Template">
  <a:themeElements>
    <a:clrScheme name="Simple Light">
      <a:dk1>
        <a:srgbClr val="000000"/>
      </a:dk1>
      <a:lt1>
        <a:srgbClr val="ffffff"/>
      </a:lt1>
      <a:dk2>
        <a:srgbClr val="595959"/>
      </a:dk2>
      <a:lt2>
        <a:srgbClr val="e2e2e2"/>
      </a:lt2>
      <a:accent1>
        <a:srgbClr val="2222a3"/>
      </a:accent1>
      <a:accent2>
        <a:srgbClr val="6666b7"/>
      </a:accent2>
      <a:accent3>
        <a:srgbClr val="c2c2d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Aesthetic Social Media Strategy by Slidesgo">
  <a:themeElements>
    <a:clrScheme name="Simple Light">
      <a:dk1>
        <a:srgbClr val="222222"/>
      </a:dk1>
      <a:lt1>
        <a:srgbClr val="f6eeeb"/>
      </a:lt1>
      <a:dk2>
        <a:srgbClr val="e0cdc7"/>
      </a:dk2>
      <a:lt2>
        <a:srgbClr val="ffffff"/>
      </a:lt2>
      <a:accent1>
        <a:srgbClr val="ffffff"/>
      </a:accent1>
      <a:accent2>
        <a:srgbClr val="ffffff"/>
      </a:accent2>
      <a:accent3>
        <a:srgbClr val="ffffff"/>
      </a:accent3>
      <a:accent4>
        <a:srgbClr val="ffffff"/>
      </a:accent4>
      <a:accent5>
        <a:srgbClr val="ffffff"/>
      </a:accent5>
      <a:accent6>
        <a:srgbClr val="ffffff"/>
      </a:accent6>
      <a:hlink>
        <a:srgbClr val="22222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2025-08-20T12:18:36Z</dcterms:created>
  <dc:creator>Unknown Creator</dc:creator>
  <dc:description/>
  <dc:language>en-US</dc:language>
  <cp:lastModifiedBy>Unknown Creator</cp:lastModifiedBy>
  <dcterms:modified xsi:type="dcterms:W3CDTF">2025-08-20T12:18:36Z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